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9"/>
  </p:notesMasterIdLst>
  <p:handoutMasterIdLst>
    <p:handoutMasterId r:id="rId10"/>
  </p:handoutMasterIdLst>
  <p:sldIdLst>
    <p:sldId id="351" r:id="rId2"/>
    <p:sldId id="357" r:id="rId3"/>
    <p:sldId id="341" r:id="rId4"/>
    <p:sldId id="356" r:id="rId5"/>
    <p:sldId id="305" r:id="rId6"/>
    <p:sldId id="352" r:id="rId7"/>
    <p:sldId id="326" r:id="rId8"/>
  </p:sldIdLst>
  <p:sldSz cx="8229600" cy="5486400"/>
  <p:notesSz cx="7053263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 Stevick" initials="R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ADD8E6"/>
    <a:srgbClr val="FF9B9B"/>
    <a:srgbClr val="E6E6E6"/>
    <a:srgbClr val="CCFFFF"/>
    <a:srgbClr val="8B0000"/>
    <a:srgbClr val="E7E7E7"/>
    <a:srgbClr val="99FFCC"/>
    <a:srgbClr val="93FFC4"/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3" autoAdjust="0"/>
    <p:restoredTop sz="90406" autoAdjust="0"/>
  </p:normalViewPr>
  <p:slideViewPr>
    <p:cSldViewPr snapToGrid="0">
      <p:cViewPr varScale="1">
        <p:scale>
          <a:sx n="118" d="100"/>
          <a:sy n="118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37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C96CFC-6884-4CCA-B1C8-7C8C3484BA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56414" cy="467071"/>
          </a:xfrm>
          <a:prstGeom prst="rect">
            <a:avLst/>
          </a:prstGeom>
        </p:spPr>
        <p:txBody>
          <a:bodyPr vert="horz" lIns="93453" tIns="46727" rIns="93453" bIns="467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52249-467F-4136-B2B1-D2484E4E47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95217" y="1"/>
            <a:ext cx="3056414" cy="467071"/>
          </a:xfrm>
          <a:prstGeom prst="rect">
            <a:avLst/>
          </a:prstGeom>
        </p:spPr>
        <p:txBody>
          <a:bodyPr vert="horz" lIns="93453" tIns="46727" rIns="93453" bIns="46727" rtlCol="0"/>
          <a:lstStyle>
            <a:lvl1pPr algn="r">
              <a:defRPr sz="1200"/>
            </a:lvl1pPr>
          </a:lstStyle>
          <a:p>
            <a:fld id="{0CF09AC2-FE88-49D0-BBE4-6DD0FC4EF3A7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3C2D4-141C-42C1-A431-812F909CF2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2033"/>
            <a:ext cx="3056414" cy="467070"/>
          </a:xfrm>
          <a:prstGeom prst="rect">
            <a:avLst/>
          </a:prstGeom>
        </p:spPr>
        <p:txBody>
          <a:bodyPr vert="horz" lIns="93453" tIns="46727" rIns="93453" bIns="467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BCA9A-1E2C-4F63-8247-2C4916E5F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95217" y="8842033"/>
            <a:ext cx="3056414" cy="467070"/>
          </a:xfrm>
          <a:prstGeom prst="rect">
            <a:avLst/>
          </a:prstGeom>
        </p:spPr>
        <p:txBody>
          <a:bodyPr vert="horz" lIns="93453" tIns="46727" rIns="93453" bIns="46727" rtlCol="0" anchor="b"/>
          <a:lstStyle>
            <a:lvl1pPr algn="r">
              <a:defRPr sz="1200"/>
            </a:lvl1pPr>
          </a:lstStyle>
          <a:p>
            <a:fld id="{63E2EC15-428D-4394-94D1-D38107851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81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56414" cy="467071"/>
          </a:xfrm>
          <a:prstGeom prst="rect">
            <a:avLst/>
          </a:prstGeom>
        </p:spPr>
        <p:txBody>
          <a:bodyPr vert="horz" lIns="93453" tIns="46727" rIns="93453" bIns="467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1"/>
            <a:ext cx="3056414" cy="467071"/>
          </a:xfrm>
          <a:prstGeom prst="rect">
            <a:avLst/>
          </a:prstGeom>
        </p:spPr>
        <p:txBody>
          <a:bodyPr vert="horz" lIns="93453" tIns="46727" rIns="93453" bIns="46727" rtlCol="0"/>
          <a:lstStyle>
            <a:lvl1pPr algn="r">
              <a:defRPr sz="1200"/>
            </a:lvl1pPr>
          </a:lstStyle>
          <a:p>
            <a:fld id="{9A71B6BE-4A91-4E14-A4AF-9FCA2EFBB5A4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1163638"/>
            <a:ext cx="4713287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53" tIns="46727" rIns="93453" bIns="467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480004"/>
            <a:ext cx="5642610" cy="3665459"/>
          </a:xfrm>
          <a:prstGeom prst="rect">
            <a:avLst/>
          </a:prstGeom>
        </p:spPr>
        <p:txBody>
          <a:bodyPr vert="horz" lIns="93453" tIns="46727" rIns="93453" bIns="4672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3"/>
            <a:ext cx="3056414" cy="467070"/>
          </a:xfrm>
          <a:prstGeom prst="rect">
            <a:avLst/>
          </a:prstGeom>
        </p:spPr>
        <p:txBody>
          <a:bodyPr vert="horz" lIns="93453" tIns="46727" rIns="93453" bIns="467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42033"/>
            <a:ext cx="3056414" cy="467070"/>
          </a:xfrm>
          <a:prstGeom prst="rect">
            <a:avLst/>
          </a:prstGeom>
        </p:spPr>
        <p:txBody>
          <a:bodyPr vert="horz" lIns="93453" tIns="46727" rIns="93453" bIns="46727" rtlCol="0" anchor="b"/>
          <a:lstStyle>
            <a:lvl1pPr algn="r">
              <a:defRPr sz="1200"/>
            </a:lvl1pPr>
          </a:lstStyle>
          <a:p>
            <a:fld id="{0B9462B0-C4F1-4AE9-9B42-7ECAC35ED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7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9988" y="1163638"/>
            <a:ext cx="4713287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7509">
              <a:defRPr/>
            </a:pPr>
            <a:r>
              <a:rPr lang="en-US" dirty="0"/>
              <a:t>1344x500</a:t>
            </a:r>
          </a:p>
          <a:p>
            <a:pPr defTabSz="917509">
              <a:defRPr/>
            </a:pPr>
            <a:r>
              <a:rPr lang="en-US" dirty="0"/>
              <a:t>1344x175</a:t>
            </a:r>
          </a:p>
          <a:p>
            <a:pPr defTabSz="917509">
              <a:defRPr/>
            </a:pPr>
            <a:endParaRPr lang="en-US" dirty="0"/>
          </a:p>
          <a:p>
            <a:pPr defTabSz="917509">
              <a:defRPr/>
            </a:pPr>
            <a:endParaRPr lang="en-US" dirty="0"/>
          </a:p>
          <a:p>
            <a:pPr defTabSz="917509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9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1200x500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2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9988" y="1163638"/>
            <a:ext cx="4713287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1700x825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8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9988" y="1163638"/>
            <a:ext cx="4713287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900x550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7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9988" y="1163638"/>
            <a:ext cx="4713287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900x700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9988" y="1163638"/>
            <a:ext cx="4713287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4531" fontAlgn="t">
              <a:spcAft>
                <a:spcPts val="613"/>
              </a:spcAft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85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9988" y="1163638"/>
            <a:ext cx="4713287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462B0-C4F1-4AE9-9B42-7ECAC35EDB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98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897890"/>
            <a:ext cx="699516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881630"/>
            <a:ext cx="61722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66D78-EAEA-4099-9476-F403ACBB1528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3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3CC89-B3E9-4EA1-A200-A5A8E9839C3D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292100"/>
            <a:ext cx="1774508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292100"/>
            <a:ext cx="5220653" cy="46494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D72D4-9901-4EA4-A2F7-DD267DAB06BF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13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1940-6AE9-4320-A477-FAE3DAF577BF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3F4F-51B2-42EE-AFA2-40C4572185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0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1367791"/>
            <a:ext cx="709803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3671571"/>
            <a:ext cx="709803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F9A5C-8BA0-4636-960A-56ED245BB1DD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1460500"/>
            <a:ext cx="349758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1460500"/>
            <a:ext cx="349758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E13F5-BE7A-4E33-9826-57DF856052F1}" type="datetime1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395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292101"/>
            <a:ext cx="709803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1344930"/>
            <a:ext cx="3481506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2004060"/>
            <a:ext cx="3481506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1344930"/>
            <a:ext cx="349865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2004060"/>
            <a:ext cx="3498652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F4AAB-F76C-4116-8DBF-401E8B800669}" type="datetime1">
              <a:rPr lang="en-US" smtClean="0"/>
              <a:t>5/2/2019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5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59430-AFD9-4BE9-8044-274398723880}" type="datetime1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314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90C20-5400-4EDB-955C-43DEA1AF4AA5}" type="datetime1">
              <a:rPr lang="en-US" smtClean="0"/>
              <a:t>5/2/2019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0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65760"/>
            <a:ext cx="2654260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789941"/>
            <a:ext cx="4166235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1645920"/>
            <a:ext cx="2654260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F769-C8B7-42E2-B569-2EB02F79D56C}" type="datetime1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65760"/>
            <a:ext cx="2654260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789941"/>
            <a:ext cx="4166235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1645920"/>
            <a:ext cx="2654260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086F5-8CCD-411C-B6AD-CDB3DA17BC19}" type="datetime1">
              <a:rPr lang="en-US" smtClean="0"/>
              <a:t>5/2/2019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A0A84-A083-4FF4-9101-EF8AB1F81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7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292101"/>
            <a:ext cx="709803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1460500"/>
            <a:ext cx="709803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5085081"/>
            <a:ext cx="185166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4300F-D79E-4F69-8EB0-C16F12950579}" type="datetime1">
              <a:rPr lang="en-US" smtClean="0"/>
              <a:t>5/2/2019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5085081"/>
            <a:ext cx="277749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5085081"/>
            <a:ext cx="185166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5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21ECC46-94A3-4642-92AD-B3E3AC0BAEB8}"/>
              </a:ext>
            </a:extLst>
          </p:cNvPr>
          <p:cNvSpPr txBox="1">
            <a:spLocks/>
          </p:cNvSpPr>
          <p:nvPr/>
        </p:nvSpPr>
        <p:spPr>
          <a:xfrm>
            <a:off x="464570" y="1268332"/>
            <a:ext cx="389734" cy="1910685"/>
          </a:xfrm>
          <a:prstGeom prst="rect">
            <a:avLst/>
          </a:prstGeom>
          <a:noFill/>
        </p:spPr>
        <p:txBody>
          <a:bodyPr vert="horz" lIns="0" tIns="27432" rIns="0" bIns="27432" rtlCol="0" anchor="b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</a:pP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  <a:p>
            <a:pPr marL="0" indent="0" algn="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  <a:p>
            <a:pPr marL="0" indent="0" algn="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</a:pP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</a:pP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50FA809-514D-412B-AD43-DB4F161F399F}"/>
              </a:ext>
            </a:extLst>
          </p:cNvPr>
          <p:cNvSpPr txBox="1">
            <a:spLocks/>
          </p:cNvSpPr>
          <p:nvPr/>
        </p:nvSpPr>
        <p:spPr>
          <a:xfrm rot="16200000">
            <a:off x="-368941" y="1847544"/>
            <a:ext cx="1640065" cy="274320"/>
          </a:xfrm>
          <a:prstGeom prst="rect">
            <a:avLst/>
          </a:prstGeom>
          <a:noFill/>
        </p:spPr>
        <p:txBody>
          <a:bodyPr vert="horz" lIns="0" tIns="27432" rIns="0" bIns="27432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 Phyla Abundance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0603BCB-B61B-4DE9-97F1-D6663BDAB036}"/>
              </a:ext>
            </a:extLst>
          </p:cNvPr>
          <p:cNvSpPr txBox="1">
            <a:spLocks/>
          </p:cNvSpPr>
          <p:nvPr/>
        </p:nvSpPr>
        <p:spPr>
          <a:xfrm>
            <a:off x="300271" y="442052"/>
            <a:ext cx="554033" cy="731304"/>
          </a:xfrm>
          <a:prstGeom prst="rect">
            <a:avLst/>
          </a:prstGeom>
          <a:noFill/>
        </p:spPr>
        <p:txBody>
          <a:bodyPr vert="horz" lIns="0" tIns="27432" rIns="0" bIns="27432" rtlCol="0" anchor="b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80000"/>
              </a:lnSpc>
              <a:spcBef>
                <a:spcPts val="680"/>
              </a:spcBef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9x10</a:t>
            </a:r>
            <a:r>
              <a:rPr lang="en-US" sz="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  <a:spcBef>
                <a:spcPts val="680"/>
              </a:spcBef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6x10</a:t>
            </a:r>
            <a:r>
              <a:rPr lang="en-US" sz="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ct val="80000"/>
              </a:lnSpc>
              <a:spcBef>
                <a:spcPts val="680"/>
              </a:spcBef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3x10</a:t>
            </a:r>
            <a:r>
              <a:rPr lang="en-US" sz="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pPr algn="r">
              <a:lnSpc>
                <a:spcPct val="80000"/>
              </a:lnSpc>
              <a:spcBef>
                <a:spcPts val="680"/>
              </a:spcBef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033D466-5132-4CA5-89EC-CC922E416F71}"/>
              </a:ext>
            </a:extLst>
          </p:cNvPr>
          <p:cNvSpPr txBox="1">
            <a:spLocks/>
          </p:cNvSpPr>
          <p:nvPr/>
        </p:nvSpPr>
        <p:spPr>
          <a:xfrm rot="16200000">
            <a:off x="111358" y="660768"/>
            <a:ext cx="679466" cy="252775"/>
          </a:xfrm>
          <a:prstGeom prst="rect">
            <a:avLst/>
          </a:prstGeom>
          <a:noFill/>
        </p:spPr>
        <p:txBody>
          <a:bodyPr vert="horz" lIns="0" tIns="27432" rIns="0" bIns="27432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Abundance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5C36A2-DF04-4F4C-B0CF-7025308121BE}"/>
              </a:ext>
            </a:extLst>
          </p:cNvPr>
          <p:cNvSpPr/>
          <p:nvPr/>
        </p:nvSpPr>
        <p:spPr>
          <a:xfrm>
            <a:off x="6831652" y="1094424"/>
            <a:ext cx="822960" cy="1698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F21BF78-9AE0-4010-8834-3D9838A1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876189" y="1289812"/>
            <a:ext cx="102881" cy="1474940"/>
          </a:xfrm>
          <a:prstGeom prst="rect">
            <a:avLst/>
          </a:prstGeom>
        </p:spPr>
      </p:pic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66C44407-9019-4873-A4A1-C9FC93E85685}"/>
              </a:ext>
            </a:extLst>
          </p:cNvPr>
          <p:cNvSpPr txBox="1">
            <a:spLocks/>
          </p:cNvSpPr>
          <p:nvPr/>
        </p:nvSpPr>
        <p:spPr>
          <a:xfrm>
            <a:off x="6918648" y="1075126"/>
            <a:ext cx="653240" cy="220019"/>
          </a:xfrm>
          <a:prstGeom prst="rect">
            <a:avLst/>
          </a:prstGeom>
          <a:noFill/>
        </p:spPr>
        <p:txBody>
          <a:bodyPr vert="horz" lIns="0" tIns="27432" rIns="0" bIns="27432" rtlCol="0" anchor="b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Phylum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7BB03451-E5F0-441A-A476-2C444FEF2313}"/>
              </a:ext>
            </a:extLst>
          </p:cNvPr>
          <p:cNvSpPr txBox="1">
            <a:spLocks/>
          </p:cNvSpPr>
          <p:nvPr/>
        </p:nvSpPr>
        <p:spPr>
          <a:xfrm>
            <a:off x="6979070" y="1268332"/>
            <a:ext cx="653239" cy="1564211"/>
          </a:xfrm>
          <a:prstGeom prst="rect">
            <a:avLst/>
          </a:prstGeom>
          <a:noFill/>
        </p:spPr>
        <p:txBody>
          <a:bodyPr vert="horz" lIns="0" tIns="27432" rIns="0" bIns="2743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Proteobacteria</a:t>
            </a: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Bacteroidetes</a:t>
            </a: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Cyanobacteria</a:t>
            </a: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Actinobacteria</a:t>
            </a: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Firmicutes</a:t>
            </a: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Planctomycetes</a:t>
            </a: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Chlamydiae</a:t>
            </a:r>
            <a:endParaRPr lang="en-US" sz="6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</a:t>
            </a: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Verrucomicrobia</a:t>
            </a:r>
            <a:endParaRPr lang="en-US" sz="6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Fusobacteria</a:t>
            </a: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Spirochaetae</a:t>
            </a:r>
            <a:endParaRPr lang="en-US" sz="6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Lentispaerae</a:t>
            </a:r>
            <a:endParaRPr lang="en-US" sz="6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003" indent="-20003">
              <a:spcBef>
                <a:spcPts val="0"/>
              </a:spcBef>
              <a:spcAft>
                <a:spcPts val="240"/>
              </a:spcAft>
            </a:pPr>
            <a:r>
              <a:rPr lang="en-US" sz="6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39E2E3-FFD5-41F8-9F35-5CB4171F9077}"/>
              </a:ext>
            </a:extLst>
          </p:cNvPr>
          <p:cNvSpPr/>
          <p:nvPr/>
        </p:nvSpPr>
        <p:spPr>
          <a:xfrm>
            <a:off x="6831652" y="426884"/>
            <a:ext cx="822960" cy="4991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634C802-B4FD-4614-BD03-62A19526899A}"/>
              </a:ext>
            </a:extLst>
          </p:cNvPr>
          <p:cNvSpPr txBox="1">
            <a:spLocks/>
          </p:cNvSpPr>
          <p:nvPr/>
        </p:nvSpPr>
        <p:spPr>
          <a:xfrm>
            <a:off x="6813843" y="426885"/>
            <a:ext cx="813965" cy="201801"/>
          </a:xfrm>
          <a:prstGeom prst="rect">
            <a:avLst/>
          </a:prstGeom>
        </p:spPr>
        <p:txBody>
          <a:bodyPr vert="horz" lIns="0" tIns="27432" rIns="0" bIns="27432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B1CBFA3A-C506-40F8-A0E1-0009E602B842}"/>
              </a:ext>
            </a:extLst>
          </p:cNvPr>
          <p:cNvSpPr txBox="1">
            <a:spLocks/>
          </p:cNvSpPr>
          <p:nvPr/>
        </p:nvSpPr>
        <p:spPr>
          <a:xfrm>
            <a:off x="7021672" y="589503"/>
            <a:ext cx="604899" cy="327144"/>
          </a:xfrm>
          <a:prstGeom prst="rect">
            <a:avLst/>
          </a:prstGeom>
        </p:spPr>
        <p:txBody>
          <a:bodyPr vert="horz" lIns="0" tIns="27432" rIns="0" bIns="27432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spcAft>
                <a:spcPts val="360"/>
              </a:spcAft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555353C-3799-45FD-A719-913B755C6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98" r="72300"/>
          <a:stretch/>
        </p:blipFill>
        <p:spPr>
          <a:xfrm>
            <a:off x="850196" y="342058"/>
            <a:ext cx="1421779" cy="7978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1A836A-A39E-4913-9D2B-8943840898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20" r="72510" b="19758"/>
          <a:stretch/>
        </p:blipFill>
        <p:spPr>
          <a:xfrm>
            <a:off x="850196" y="1094424"/>
            <a:ext cx="1421779" cy="200272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2C6E36E-275C-4455-B324-1E23180541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7719" r="46256"/>
          <a:stretch/>
        </p:blipFill>
        <p:spPr>
          <a:xfrm>
            <a:off x="2324246" y="342058"/>
            <a:ext cx="1594749" cy="7978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E6146EC-4775-4270-94D7-3EA0665000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510" r="46389" b="19758"/>
          <a:stretch/>
        </p:blipFill>
        <p:spPr>
          <a:xfrm>
            <a:off x="2324510" y="1094424"/>
            <a:ext cx="1594749" cy="200272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0247907D-50EA-4299-9B0A-488BD3F183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3783" r="1"/>
          <a:stretch/>
        </p:blipFill>
        <p:spPr>
          <a:xfrm>
            <a:off x="3972761" y="342058"/>
            <a:ext cx="2832000" cy="797895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5971DA01-4AF4-4328-809D-2FE2120EE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3670" b="19758"/>
          <a:stretch/>
        </p:blipFill>
        <p:spPr>
          <a:xfrm>
            <a:off x="3972761" y="1094424"/>
            <a:ext cx="2830764" cy="200272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6D80CBD-2506-404D-B8A2-88FDE9642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883843" y="624524"/>
            <a:ext cx="178849" cy="257103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F81C0B7-79DC-4D49-91E8-DFF2780B8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15634"/>
              </p:ext>
            </p:extLst>
          </p:nvPr>
        </p:nvGraphicFramePr>
        <p:xfrm>
          <a:off x="872551" y="354746"/>
          <a:ext cx="6842092" cy="3467371"/>
        </p:xfrm>
        <a:graphic>
          <a:graphicData uri="http://schemas.openxmlformats.org/drawingml/2006/table">
            <a:tbl>
              <a:tblPr lastRow="1" bandRow="1">
                <a:tableStyleId>{8EC20E35-A176-4012-BC5E-935CFFF8708E}</a:tableStyleId>
              </a:tblPr>
              <a:tblGrid>
                <a:gridCol w="201168">
                  <a:extLst>
                    <a:ext uri="{9D8B030D-6E8A-4147-A177-3AD203B41FA5}">
                      <a16:colId xmlns:a16="http://schemas.microsoft.com/office/drawing/2014/main" val="1979778462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689270991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1876456677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4197499457"/>
                    </a:ext>
                  </a:extLst>
                </a:gridCol>
                <a:gridCol w="135128">
                  <a:extLst>
                    <a:ext uri="{9D8B030D-6E8A-4147-A177-3AD203B41FA5}">
                      <a16:colId xmlns:a16="http://schemas.microsoft.com/office/drawing/2014/main" val="2341784678"/>
                    </a:ext>
                  </a:extLst>
                </a:gridCol>
                <a:gridCol w="69944">
                  <a:extLst>
                    <a:ext uri="{9D8B030D-6E8A-4147-A177-3AD203B41FA5}">
                      <a16:colId xmlns:a16="http://schemas.microsoft.com/office/drawing/2014/main" val="3132267888"/>
                    </a:ext>
                  </a:extLst>
                </a:gridCol>
                <a:gridCol w="266352">
                  <a:extLst>
                    <a:ext uri="{9D8B030D-6E8A-4147-A177-3AD203B41FA5}">
                      <a16:colId xmlns:a16="http://schemas.microsoft.com/office/drawing/2014/main" val="3046989232"/>
                    </a:ext>
                  </a:extLst>
                </a:gridCol>
                <a:gridCol w="152748">
                  <a:extLst>
                    <a:ext uri="{9D8B030D-6E8A-4147-A177-3AD203B41FA5}">
                      <a16:colId xmlns:a16="http://schemas.microsoft.com/office/drawing/2014/main" val="3017166207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1416670930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3046229808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3850355546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422635479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2790538848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2376824313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103416616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917275767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3957058359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1497685824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606106377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3819461079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2744979411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3638678559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2324653561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57709493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1835325847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1522012692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2075019598"/>
                    </a:ext>
                  </a:extLst>
                </a:gridCol>
                <a:gridCol w="201168">
                  <a:extLst>
                    <a:ext uri="{9D8B030D-6E8A-4147-A177-3AD203B41FA5}">
                      <a16:colId xmlns:a16="http://schemas.microsoft.com/office/drawing/2014/main" val="1423084687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3243390526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1775842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99058994"/>
                    </a:ext>
                  </a:extLst>
                </a:gridCol>
              </a:tblGrid>
              <a:tr h="2743200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58738" algn="l"/>
                        </a:tabLst>
                      </a:pP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356154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tabLst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864" marR="54864" marT="27432" marB="2743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087540"/>
                  </a:ext>
                </a:extLst>
              </a:tr>
              <a:tr h="2743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872474"/>
                  </a:ext>
                </a:extLst>
              </a:tr>
              <a:tr h="266971">
                <a:tc gridSpan="8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Oyster Larvae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Biofilm Swab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Rearing Water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967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96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74109D0-8F05-4EE4-A65F-86118F25E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85859"/>
              </p:ext>
            </p:extLst>
          </p:nvPr>
        </p:nvGraphicFramePr>
        <p:xfrm>
          <a:off x="782766" y="767440"/>
          <a:ext cx="6842100" cy="3010171"/>
        </p:xfrm>
        <a:graphic>
          <a:graphicData uri="http://schemas.openxmlformats.org/drawingml/2006/table">
            <a:tbl>
              <a:tblPr lastRow="1" bandRow="1">
                <a:tableStyleId>{8EC20E35-A176-4012-BC5E-935CFFF8708E}</a:tableStyleId>
              </a:tblPr>
              <a:tblGrid>
                <a:gridCol w="197590">
                  <a:extLst>
                    <a:ext uri="{9D8B030D-6E8A-4147-A177-3AD203B41FA5}">
                      <a16:colId xmlns:a16="http://schemas.microsoft.com/office/drawing/2014/main" val="1979778462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689270991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1876456677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4197499457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2341784678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3132267888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3046989232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3017166207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1416670930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3046229808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3850355546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422635479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2790538848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2376824313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103416616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917275767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3957058359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1497685824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606106377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3819461079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2744979411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3638678559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2324653561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57709493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1835325847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1522012692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2075019598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1423084687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3243390526"/>
                    </a:ext>
                  </a:extLst>
                </a:gridCol>
                <a:gridCol w="197590">
                  <a:extLst>
                    <a:ext uri="{9D8B030D-6E8A-4147-A177-3AD203B41FA5}">
                      <a16:colId xmlns:a16="http://schemas.microsoft.com/office/drawing/2014/main" val="177584215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799058994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58738" algn="l"/>
                        </a:tabLst>
                      </a:pPr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356154"/>
                  </a:ext>
                </a:extLst>
              </a:tr>
              <a:tr h="182880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>
                        <a:tabLst/>
                      </a:pPr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864" marR="54864" marT="27432" marB="2743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087540"/>
                  </a:ext>
                </a:extLst>
              </a:tr>
              <a:tr h="27432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Trial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872474"/>
                  </a:ext>
                </a:extLst>
              </a:tr>
              <a:tr h="266971">
                <a:tc gridSpan="8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Oyster Larvae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Biofilm Swab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14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Rearing Water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</a:p>
                  </a:txBody>
                  <a:tcPr marL="0" marR="0" marT="0" marB="0"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967762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E8CE1CE-2776-4D8E-8E06-092B7C7BC311}"/>
              </a:ext>
            </a:extLst>
          </p:cNvPr>
          <p:cNvSpPr/>
          <p:nvPr/>
        </p:nvSpPr>
        <p:spPr>
          <a:xfrm>
            <a:off x="6781827" y="1912108"/>
            <a:ext cx="978539" cy="857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3A90061-753F-472A-9B72-FA9E47D5ED7C}"/>
              </a:ext>
            </a:extLst>
          </p:cNvPr>
          <p:cNvSpPr txBox="1">
            <a:spLocks/>
          </p:cNvSpPr>
          <p:nvPr/>
        </p:nvSpPr>
        <p:spPr>
          <a:xfrm>
            <a:off x="6789319" y="1912108"/>
            <a:ext cx="932982" cy="857136"/>
          </a:xfrm>
          <a:prstGeom prst="rect">
            <a:avLst/>
          </a:prstGeom>
          <a:noFill/>
          <a:ln>
            <a:noFill/>
          </a:ln>
        </p:spPr>
        <p:txBody>
          <a:bodyPr vert="horz" lIns="0" tIns="27432" rIns="0" bIns="27432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Significance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44488" algn="l"/>
              </a:tabLst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	p&lt;0.05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44488" algn="l"/>
              </a:tabLst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	p&lt;0.01</a:t>
            </a:r>
          </a:p>
          <a:p>
            <a:pPr>
              <a:spcBef>
                <a:spcPts val="0"/>
              </a:spcBef>
              <a:spcAft>
                <a:spcPts val="0"/>
              </a:spcAft>
              <a:tabLst>
                <a:tab pos="344488" algn="l"/>
              </a:tabLst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 	p&lt;0.001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ADBE42-5530-4FFA-945C-CFCAA53DADB0}"/>
              </a:ext>
            </a:extLst>
          </p:cNvPr>
          <p:cNvSpPr/>
          <p:nvPr/>
        </p:nvSpPr>
        <p:spPr>
          <a:xfrm>
            <a:off x="6781827" y="1079871"/>
            <a:ext cx="978539" cy="740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979D7-12FF-4BD3-8FAA-5C7BBC0169AF}"/>
              </a:ext>
            </a:extLst>
          </p:cNvPr>
          <p:cNvSpPr txBox="1">
            <a:spLocks/>
          </p:cNvSpPr>
          <p:nvPr/>
        </p:nvSpPr>
        <p:spPr>
          <a:xfrm>
            <a:off x="6760651" y="1123253"/>
            <a:ext cx="967844" cy="201801"/>
          </a:xfrm>
          <a:prstGeom prst="rect">
            <a:avLst/>
          </a:prstGeom>
        </p:spPr>
        <p:txBody>
          <a:bodyPr vert="horz" lIns="0" tIns="27432" rIns="0" bIns="2743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3092D06-A76D-4999-94EB-C373986BCD4B}"/>
              </a:ext>
            </a:extLst>
          </p:cNvPr>
          <p:cNvSpPr txBox="1">
            <a:spLocks/>
          </p:cNvSpPr>
          <p:nvPr/>
        </p:nvSpPr>
        <p:spPr>
          <a:xfrm>
            <a:off x="6994421" y="1374502"/>
            <a:ext cx="719254" cy="427868"/>
          </a:xfrm>
          <a:prstGeom prst="rect">
            <a:avLst/>
          </a:prstGeom>
        </p:spPr>
        <p:txBody>
          <a:bodyPr vert="horz" lIns="0" tIns="27432" rIns="0" bIns="27432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spcAft>
                <a:spcPts val="360"/>
              </a:spcAft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736899B-A448-4C26-9757-1731673C8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858305" y="1384716"/>
            <a:ext cx="178849" cy="32821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EC029BE-1B26-4D98-90AD-E6C52EF7E6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714" r="12012" b="9579"/>
          <a:stretch/>
        </p:blipFill>
        <p:spPr>
          <a:xfrm>
            <a:off x="476110" y="965312"/>
            <a:ext cx="6217920" cy="2081109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70B052A-0AE6-4598-9611-F0665E71ADED}"/>
              </a:ext>
            </a:extLst>
          </p:cNvPr>
          <p:cNvSpPr txBox="1">
            <a:spLocks/>
          </p:cNvSpPr>
          <p:nvPr/>
        </p:nvSpPr>
        <p:spPr>
          <a:xfrm rot="16200000">
            <a:off x="-634652" y="2088776"/>
            <a:ext cx="2298208" cy="202931"/>
          </a:xfrm>
          <a:prstGeom prst="rect">
            <a:avLst/>
          </a:prstGeom>
          <a:solidFill>
            <a:schemeClr val="bg1"/>
          </a:solidFill>
        </p:spPr>
        <p:txBody>
          <a:bodyPr vert="horz" lIns="0" tIns="27432" rIns="0" bIns="27432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Simpson’s Diversity Index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31C28D-7FFE-46D1-A859-89E80EBC1251}"/>
              </a:ext>
            </a:extLst>
          </p:cNvPr>
          <p:cNvGrpSpPr/>
          <p:nvPr/>
        </p:nvGrpSpPr>
        <p:grpSpPr>
          <a:xfrm>
            <a:off x="998400" y="1102558"/>
            <a:ext cx="364539" cy="296469"/>
            <a:chOff x="1707650" y="2681748"/>
            <a:chExt cx="774450" cy="246295"/>
          </a:xfrm>
        </p:grpSpPr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40F12F47-FCAC-4F8C-98D3-B1C4B230E475}"/>
                </a:ext>
              </a:extLst>
            </p:cNvPr>
            <p:cNvSpPr txBox="1">
              <a:spLocks/>
            </p:cNvSpPr>
            <p:nvPr/>
          </p:nvSpPr>
          <p:spPr>
            <a:xfrm>
              <a:off x="1707650" y="2681748"/>
              <a:ext cx="731521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30" name="Right Bracket 29">
              <a:extLst>
                <a:ext uri="{FF2B5EF4-FFF2-40B4-BE49-F238E27FC236}">
                  <a16:creationId xmlns:a16="http://schemas.microsoft.com/office/drawing/2014/main" id="{9C8958BA-C3AF-4CC3-8C7F-29C40B7500BA}"/>
                </a:ext>
              </a:extLst>
            </p:cNvPr>
            <p:cNvSpPr/>
            <p:nvPr/>
          </p:nvSpPr>
          <p:spPr>
            <a:xfrm rot="16200000">
              <a:off x="2093480" y="2444348"/>
              <a:ext cx="4572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A17784-668E-4C04-865B-691A2B3E9424}"/>
              </a:ext>
            </a:extLst>
          </p:cNvPr>
          <p:cNvGrpSpPr/>
          <p:nvPr/>
        </p:nvGrpSpPr>
        <p:grpSpPr>
          <a:xfrm>
            <a:off x="2576991" y="1102558"/>
            <a:ext cx="364539" cy="296469"/>
            <a:chOff x="1707650" y="2681748"/>
            <a:chExt cx="774450" cy="246295"/>
          </a:xfrm>
        </p:grpSpPr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4D7E86CE-2D1E-424A-9B8B-555C5C6A8D8E}"/>
                </a:ext>
              </a:extLst>
            </p:cNvPr>
            <p:cNvSpPr txBox="1">
              <a:spLocks/>
            </p:cNvSpPr>
            <p:nvPr/>
          </p:nvSpPr>
          <p:spPr>
            <a:xfrm>
              <a:off x="1707650" y="2681748"/>
              <a:ext cx="731521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</a:p>
          </p:txBody>
        </p:sp>
        <p:sp>
          <p:nvSpPr>
            <p:cNvPr id="33" name="Right Bracket 32">
              <a:extLst>
                <a:ext uri="{FF2B5EF4-FFF2-40B4-BE49-F238E27FC236}">
                  <a16:creationId xmlns:a16="http://schemas.microsoft.com/office/drawing/2014/main" id="{BBEE1AA5-2569-44EA-AA2F-663000272889}"/>
                </a:ext>
              </a:extLst>
            </p:cNvPr>
            <p:cNvSpPr/>
            <p:nvPr/>
          </p:nvSpPr>
          <p:spPr>
            <a:xfrm rot="16200000">
              <a:off x="2093480" y="2444348"/>
              <a:ext cx="4572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BA31D6-496A-4FE8-8C33-208D76B17ADE}"/>
              </a:ext>
            </a:extLst>
          </p:cNvPr>
          <p:cNvGrpSpPr/>
          <p:nvPr/>
        </p:nvGrpSpPr>
        <p:grpSpPr>
          <a:xfrm>
            <a:off x="4934506" y="1102558"/>
            <a:ext cx="364539" cy="296469"/>
            <a:chOff x="1707650" y="2681748"/>
            <a:chExt cx="774450" cy="246295"/>
          </a:xfrm>
        </p:grpSpPr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74BA98E0-24D5-4BB6-BB20-018244145F1B}"/>
                </a:ext>
              </a:extLst>
            </p:cNvPr>
            <p:cNvSpPr txBox="1">
              <a:spLocks/>
            </p:cNvSpPr>
            <p:nvPr/>
          </p:nvSpPr>
          <p:spPr>
            <a:xfrm>
              <a:off x="1707650" y="2681748"/>
              <a:ext cx="731521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</a:p>
          </p:txBody>
        </p:sp>
        <p:sp>
          <p:nvSpPr>
            <p:cNvPr id="36" name="Right Bracket 35">
              <a:extLst>
                <a:ext uri="{FF2B5EF4-FFF2-40B4-BE49-F238E27FC236}">
                  <a16:creationId xmlns:a16="http://schemas.microsoft.com/office/drawing/2014/main" id="{EC33F31F-002B-4BF2-8C5C-BFE4D1A11AEC}"/>
                </a:ext>
              </a:extLst>
            </p:cNvPr>
            <p:cNvSpPr/>
            <p:nvPr/>
          </p:nvSpPr>
          <p:spPr>
            <a:xfrm rot="16200000">
              <a:off x="2093480" y="2444348"/>
              <a:ext cx="4572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0CEE5E-C4E0-4823-8CBF-77B503D39FFB}"/>
              </a:ext>
            </a:extLst>
          </p:cNvPr>
          <p:cNvGrpSpPr/>
          <p:nvPr/>
        </p:nvGrpSpPr>
        <p:grpSpPr>
          <a:xfrm>
            <a:off x="6102566" y="968897"/>
            <a:ext cx="344718" cy="296469"/>
            <a:chOff x="1750585" y="2701370"/>
            <a:chExt cx="732340" cy="246295"/>
          </a:xfrm>
        </p:grpSpPr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35EC2DA8-5583-4382-B91C-1CA249437C0D}"/>
                </a:ext>
              </a:extLst>
            </p:cNvPr>
            <p:cNvSpPr txBox="1">
              <a:spLocks/>
            </p:cNvSpPr>
            <p:nvPr/>
          </p:nvSpPr>
          <p:spPr>
            <a:xfrm>
              <a:off x="1751404" y="2701370"/>
              <a:ext cx="731521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</a:p>
          </p:txBody>
        </p:sp>
        <p:sp>
          <p:nvSpPr>
            <p:cNvPr id="39" name="Right Bracket 38">
              <a:extLst>
                <a:ext uri="{FF2B5EF4-FFF2-40B4-BE49-F238E27FC236}">
                  <a16:creationId xmlns:a16="http://schemas.microsoft.com/office/drawing/2014/main" id="{80FB6D15-9DB7-4C66-B664-00F3C8A487A0}"/>
                </a:ext>
              </a:extLst>
            </p:cNvPr>
            <p:cNvSpPr/>
            <p:nvPr/>
          </p:nvSpPr>
          <p:spPr>
            <a:xfrm rot="16200000">
              <a:off x="2097356" y="2436347"/>
              <a:ext cx="37982" cy="731524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432343A-EAE3-4228-9BEC-3866725E1787}"/>
              </a:ext>
            </a:extLst>
          </p:cNvPr>
          <p:cNvGrpSpPr/>
          <p:nvPr/>
        </p:nvGrpSpPr>
        <p:grpSpPr>
          <a:xfrm>
            <a:off x="5729600" y="1093838"/>
            <a:ext cx="720263" cy="296469"/>
            <a:chOff x="1730975" y="2712704"/>
            <a:chExt cx="751124" cy="246295"/>
          </a:xfrm>
        </p:grpSpPr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34E69C8C-FFB3-4E94-9401-CF8E31B9947B}"/>
                </a:ext>
              </a:extLst>
            </p:cNvPr>
            <p:cNvSpPr txBox="1">
              <a:spLocks/>
            </p:cNvSpPr>
            <p:nvPr/>
          </p:nvSpPr>
          <p:spPr>
            <a:xfrm>
              <a:off x="1730975" y="2712704"/>
              <a:ext cx="731521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</a:p>
          </p:txBody>
        </p:sp>
        <p:sp>
          <p:nvSpPr>
            <p:cNvPr id="42" name="Right Bracket 41">
              <a:extLst>
                <a:ext uri="{FF2B5EF4-FFF2-40B4-BE49-F238E27FC236}">
                  <a16:creationId xmlns:a16="http://schemas.microsoft.com/office/drawing/2014/main" id="{D70B4293-0266-47FD-8974-882775CE3B7D}"/>
                </a:ext>
              </a:extLst>
            </p:cNvPr>
            <p:cNvSpPr/>
            <p:nvPr/>
          </p:nvSpPr>
          <p:spPr>
            <a:xfrm rot="16200000">
              <a:off x="2097349" y="2448217"/>
              <a:ext cx="37982" cy="731519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BCC7C64-CD85-423B-A9A2-F925F5E54A48}"/>
              </a:ext>
            </a:extLst>
          </p:cNvPr>
          <p:cNvGrpSpPr/>
          <p:nvPr/>
        </p:nvGrpSpPr>
        <p:grpSpPr>
          <a:xfrm>
            <a:off x="4827428" y="1967206"/>
            <a:ext cx="1727877" cy="296469"/>
            <a:chOff x="4411301" y="1760594"/>
            <a:chExt cx="1727877" cy="29646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3AC94B1-9BAB-4ADA-82FA-E6142534C1A4}"/>
                </a:ext>
              </a:extLst>
            </p:cNvPr>
            <p:cNvGrpSpPr/>
            <p:nvPr/>
          </p:nvGrpSpPr>
          <p:grpSpPr>
            <a:xfrm rot="10800000">
              <a:off x="4734731" y="1760594"/>
              <a:ext cx="1000218" cy="296469"/>
              <a:chOff x="1707650" y="2681748"/>
              <a:chExt cx="774450" cy="246295"/>
            </a:xfrm>
          </p:grpSpPr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967E95D6-FF72-4804-87E8-9D9D42AE7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07650" y="2681748"/>
                <a:ext cx="731521" cy="246295"/>
              </a:xfrm>
              <a:prstGeom prst="rect">
                <a:avLst/>
              </a:prstGeom>
            </p:spPr>
            <p:txBody>
              <a:bodyPr vert="horz" lIns="0" tIns="27432" rIns="0" bIns="27432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</a:pP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***</a:t>
                </a:r>
              </a:p>
            </p:txBody>
          </p:sp>
          <p:sp>
            <p:nvSpPr>
              <p:cNvPr id="48" name="Right Bracket 47">
                <a:extLst>
                  <a:ext uri="{FF2B5EF4-FFF2-40B4-BE49-F238E27FC236}">
                    <a16:creationId xmlns:a16="http://schemas.microsoft.com/office/drawing/2014/main" id="{F1B5B74D-CB55-450E-BAD1-1D3597D3AA32}"/>
                  </a:ext>
                </a:extLst>
              </p:cNvPr>
              <p:cNvSpPr/>
              <p:nvPr/>
            </p:nvSpPr>
            <p:spPr>
              <a:xfrm rot="16200000">
                <a:off x="2093480" y="2444348"/>
                <a:ext cx="45720" cy="731520"/>
              </a:xfrm>
              <a:prstGeom prst="rightBracket">
                <a:avLst>
                  <a:gd name="adj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Right Bracket 44">
              <a:extLst>
                <a:ext uri="{FF2B5EF4-FFF2-40B4-BE49-F238E27FC236}">
                  <a16:creationId xmlns:a16="http://schemas.microsoft.com/office/drawing/2014/main" id="{0FAC08E9-6B8F-416A-87E1-3813CF9A46BD}"/>
                </a:ext>
              </a:extLst>
            </p:cNvPr>
            <p:cNvSpPr/>
            <p:nvPr/>
          </p:nvSpPr>
          <p:spPr>
            <a:xfrm rot="5400000">
              <a:off x="5681978" y="1417837"/>
              <a:ext cx="0" cy="91440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ight Bracket 45">
              <a:extLst>
                <a:ext uri="{FF2B5EF4-FFF2-40B4-BE49-F238E27FC236}">
                  <a16:creationId xmlns:a16="http://schemas.microsoft.com/office/drawing/2014/main" id="{05CC20C8-EEFB-43B7-AA46-61AAFDC6B454}"/>
                </a:ext>
              </a:extLst>
            </p:cNvPr>
            <p:cNvSpPr/>
            <p:nvPr/>
          </p:nvSpPr>
          <p:spPr>
            <a:xfrm rot="5400000">
              <a:off x="4731341" y="1554997"/>
              <a:ext cx="0" cy="64008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5AF500-6188-4398-8A2C-F4F291A6AD50}"/>
              </a:ext>
            </a:extLst>
          </p:cNvPr>
          <p:cNvGrpSpPr/>
          <p:nvPr/>
        </p:nvGrpSpPr>
        <p:grpSpPr>
          <a:xfrm>
            <a:off x="4020367" y="2195387"/>
            <a:ext cx="2539057" cy="296469"/>
            <a:chOff x="3600121" y="2138880"/>
            <a:chExt cx="2539057" cy="29646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147EEB6-96C6-4EAD-905D-FE067543B337}"/>
                </a:ext>
              </a:extLst>
            </p:cNvPr>
            <p:cNvGrpSpPr/>
            <p:nvPr/>
          </p:nvGrpSpPr>
          <p:grpSpPr>
            <a:xfrm rot="10800000">
              <a:off x="3897808" y="2138880"/>
              <a:ext cx="1871767" cy="296469"/>
              <a:chOff x="1712900" y="2681748"/>
              <a:chExt cx="795226" cy="246295"/>
            </a:xfrm>
          </p:grpSpPr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0C5FE20C-0931-4A38-99E2-1CF820B461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2900" y="2681748"/>
                <a:ext cx="731521" cy="246295"/>
              </a:xfrm>
              <a:prstGeom prst="rect">
                <a:avLst/>
              </a:prstGeom>
            </p:spPr>
            <p:txBody>
              <a:bodyPr vert="horz" lIns="0" tIns="27432" rIns="0" bIns="27432" rtlCol="0">
                <a:no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</a:pPr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***</a:t>
                </a:r>
              </a:p>
            </p:txBody>
          </p:sp>
          <p:sp>
            <p:nvSpPr>
              <p:cNvPr id="54" name="Right Bracket 53">
                <a:extLst>
                  <a:ext uri="{FF2B5EF4-FFF2-40B4-BE49-F238E27FC236}">
                    <a16:creationId xmlns:a16="http://schemas.microsoft.com/office/drawing/2014/main" id="{76780293-77CF-4886-8D5D-24D88402D1FC}"/>
                  </a:ext>
                </a:extLst>
              </p:cNvPr>
              <p:cNvSpPr/>
              <p:nvPr/>
            </p:nvSpPr>
            <p:spPr>
              <a:xfrm rot="16200000">
                <a:off x="2106493" y="2431337"/>
                <a:ext cx="45720" cy="757547"/>
              </a:xfrm>
              <a:prstGeom prst="rightBracket">
                <a:avLst>
                  <a:gd name="adj" fmla="val 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Right Bracket 50">
              <a:extLst>
                <a:ext uri="{FF2B5EF4-FFF2-40B4-BE49-F238E27FC236}">
                  <a16:creationId xmlns:a16="http://schemas.microsoft.com/office/drawing/2014/main" id="{279904CC-B33B-45BB-9EB4-A0009F76799D}"/>
                </a:ext>
              </a:extLst>
            </p:cNvPr>
            <p:cNvSpPr/>
            <p:nvPr/>
          </p:nvSpPr>
          <p:spPr>
            <a:xfrm rot="5400000">
              <a:off x="3920161" y="1936195"/>
              <a:ext cx="0" cy="64008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ight Bracket 51">
              <a:extLst>
                <a:ext uri="{FF2B5EF4-FFF2-40B4-BE49-F238E27FC236}">
                  <a16:creationId xmlns:a16="http://schemas.microsoft.com/office/drawing/2014/main" id="{227749DE-BEA8-40E9-B292-A370A9616CB6}"/>
                </a:ext>
              </a:extLst>
            </p:cNvPr>
            <p:cNvSpPr/>
            <p:nvPr/>
          </p:nvSpPr>
          <p:spPr>
            <a:xfrm rot="5400000">
              <a:off x="5681978" y="1796122"/>
              <a:ext cx="0" cy="91440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33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A7BEA65D-FCE0-4120-BF5B-19D62BA60601}"/>
              </a:ext>
            </a:extLst>
          </p:cNvPr>
          <p:cNvSpPr txBox="1">
            <a:spLocks/>
          </p:cNvSpPr>
          <p:nvPr/>
        </p:nvSpPr>
        <p:spPr>
          <a:xfrm>
            <a:off x="381608" y="997432"/>
            <a:ext cx="458559" cy="3191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977F2A9A-4A86-4DB5-9AD0-8F1BE8CB930B}"/>
              </a:ext>
            </a:extLst>
          </p:cNvPr>
          <p:cNvSpPr txBox="1">
            <a:spLocks/>
          </p:cNvSpPr>
          <p:nvPr/>
        </p:nvSpPr>
        <p:spPr>
          <a:xfrm>
            <a:off x="381608" y="2036636"/>
            <a:ext cx="458559" cy="3191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347C908-8A41-4F7C-BF86-17E8BFE63663}"/>
              </a:ext>
            </a:extLst>
          </p:cNvPr>
          <p:cNvSpPr txBox="1">
            <a:spLocks/>
          </p:cNvSpPr>
          <p:nvPr/>
        </p:nvSpPr>
        <p:spPr>
          <a:xfrm>
            <a:off x="381608" y="3098207"/>
            <a:ext cx="458559" cy="3191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35C7D-64AC-4804-8D12-4CA56A825FFD}"/>
              </a:ext>
            </a:extLst>
          </p:cNvPr>
          <p:cNvSpPr/>
          <p:nvPr/>
        </p:nvSpPr>
        <p:spPr>
          <a:xfrm>
            <a:off x="1357999" y="426776"/>
            <a:ext cx="1389888" cy="18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2D748F-B0FF-42BC-8D44-574C78472519}"/>
              </a:ext>
            </a:extLst>
          </p:cNvPr>
          <p:cNvSpPr/>
          <p:nvPr/>
        </p:nvSpPr>
        <p:spPr>
          <a:xfrm>
            <a:off x="3012416" y="426776"/>
            <a:ext cx="1389888" cy="18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B6C065-5043-428A-B178-3D279C890968}"/>
              </a:ext>
            </a:extLst>
          </p:cNvPr>
          <p:cNvSpPr/>
          <p:nvPr/>
        </p:nvSpPr>
        <p:spPr>
          <a:xfrm>
            <a:off x="4666832" y="426776"/>
            <a:ext cx="1389888" cy="18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005BDD-3F5B-4A8A-B2E3-6D144D997996}"/>
              </a:ext>
            </a:extLst>
          </p:cNvPr>
          <p:cNvSpPr/>
          <p:nvPr/>
        </p:nvSpPr>
        <p:spPr>
          <a:xfrm rot="16200000">
            <a:off x="495178" y="1065547"/>
            <a:ext cx="1005840" cy="182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Type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03C102-D370-4A94-BF7C-B9E3DE884F58}"/>
              </a:ext>
            </a:extLst>
          </p:cNvPr>
          <p:cNvSpPr/>
          <p:nvPr/>
        </p:nvSpPr>
        <p:spPr>
          <a:xfrm rot="16200000">
            <a:off x="495177" y="2122358"/>
            <a:ext cx="1005840" cy="182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EE38E3-60A8-4BA4-9E61-9777717DEA9E}"/>
              </a:ext>
            </a:extLst>
          </p:cNvPr>
          <p:cNvSpPr/>
          <p:nvPr/>
        </p:nvSpPr>
        <p:spPr>
          <a:xfrm rot="16200000">
            <a:off x="495177" y="3170477"/>
            <a:ext cx="1005840" cy="182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Group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51A9013-62DE-4760-BD59-7D1A43111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9997" y="634775"/>
            <a:ext cx="6519672" cy="31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4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AC82D96-A560-43C2-A759-5E8D3BB912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0694"/>
          <a:stretch/>
        </p:blipFill>
        <p:spPr>
          <a:xfrm>
            <a:off x="1154689" y="289816"/>
            <a:ext cx="6583680" cy="358656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805EF72C-ACFD-4105-821B-63D678B7BD61}"/>
              </a:ext>
            </a:extLst>
          </p:cNvPr>
          <p:cNvGrpSpPr/>
          <p:nvPr/>
        </p:nvGrpSpPr>
        <p:grpSpPr>
          <a:xfrm>
            <a:off x="1761408" y="706560"/>
            <a:ext cx="962340" cy="400453"/>
            <a:chOff x="9793461" y="4327972"/>
            <a:chExt cx="1166777" cy="59386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822D2F9-C8AC-4F5C-A754-4304448ECC6E}"/>
                </a:ext>
              </a:extLst>
            </p:cNvPr>
            <p:cNvSpPr/>
            <p:nvPr/>
          </p:nvSpPr>
          <p:spPr>
            <a:xfrm>
              <a:off x="9793461" y="4361171"/>
              <a:ext cx="1050548" cy="5251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F3605F8-F0D5-4E6F-8B07-AA633F91B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831" t="7161" r="17357" b="12282"/>
            <a:stretch/>
          </p:blipFill>
          <p:spPr>
            <a:xfrm>
              <a:off x="9842800" y="4416881"/>
              <a:ext cx="285991" cy="416044"/>
            </a:xfrm>
            <a:prstGeom prst="rect">
              <a:avLst/>
            </a:prstGeom>
          </p:spPr>
        </p:pic>
        <p:sp>
          <p:nvSpPr>
            <p:cNvPr id="82" name="Content Placeholder 2">
              <a:extLst>
                <a:ext uri="{FF2B5EF4-FFF2-40B4-BE49-F238E27FC236}">
                  <a16:creationId xmlns:a16="http://schemas.microsoft.com/office/drawing/2014/main" id="{E6428148-28B2-4AF6-B89C-165B766608B0}"/>
                </a:ext>
              </a:extLst>
            </p:cNvPr>
            <p:cNvSpPr txBox="1">
              <a:spLocks/>
            </p:cNvSpPr>
            <p:nvPr/>
          </p:nvSpPr>
          <p:spPr>
            <a:xfrm>
              <a:off x="10062018" y="4327972"/>
              <a:ext cx="898220" cy="593861"/>
            </a:xfrm>
            <a:prstGeom prst="rect">
              <a:avLst/>
            </a:prstGeom>
          </p:spPr>
          <p:txBody>
            <a:bodyPr vert="horz" lIns="0" tIns="27432" rIns="0" bIns="27432" rtlCol="0" anchor="ctr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6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  <a:p>
              <a:pPr>
                <a:spcBef>
                  <a:spcPts val="0"/>
                </a:spcBef>
              </a:pPr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Treatment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6D2C431-0DCD-4E67-BDC2-16ED1AA726C3}"/>
              </a:ext>
            </a:extLst>
          </p:cNvPr>
          <p:cNvGrpSpPr/>
          <p:nvPr/>
        </p:nvGrpSpPr>
        <p:grpSpPr>
          <a:xfrm>
            <a:off x="2738199" y="2954947"/>
            <a:ext cx="347964" cy="287692"/>
            <a:chOff x="1750580" y="2733272"/>
            <a:chExt cx="769078" cy="246295"/>
          </a:xfrm>
        </p:grpSpPr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4B3EF98E-6CB6-4BFC-98C7-E86B20371A4E}"/>
                </a:ext>
              </a:extLst>
            </p:cNvPr>
            <p:cNvSpPr txBox="1">
              <a:spLocks/>
            </p:cNvSpPr>
            <p:nvPr/>
          </p:nvSpPr>
          <p:spPr>
            <a:xfrm>
              <a:off x="1758709" y="2733272"/>
              <a:ext cx="760949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88" name="Right Bracket 87">
              <a:extLst>
                <a:ext uri="{FF2B5EF4-FFF2-40B4-BE49-F238E27FC236}">
                  <a16:creationId xmlns:a16="http://schemas.microsoft.com/office/drawing/2014/main" id="{8734B580-1376-4137-8F04-B9FCEEF97149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Title 1">
            <a:extLst>
              <a:ext uri="{FF2B5EF4-FFF2-40B4-BE49-F238E27FC236}">
                <a16:creationId xmlns:a16="http://schemas.microsoft.com/office/drawing/2014/main" id="{9A890A90-1E4C-491D-917D-2C77D1C0F2D4}"/>
              </a:ext>
            </a:extLst>
          </p:cNvPr>
          <p:cNvSpPr txBox="1">
            <a:spLocks/>
          </p:cNvSpPr>
          <p:nvPr/>
        </p:nvSpPr>
        <p:spPr>
          <a:xfrm>
            <a:off x="-11451" y="806533"/>
            <a:ext cx="1299848" cy="2876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FA03749E-703B-44CD-90C3-45BE4171F936}"/>
              </a:ext>
            </a:extLst>
          </p:cNvPr>
          <p:cNvSpPr txBox="1">
            <a:spLocks/>
          </p:cNvSpPr>
          <p:nvPr/>
        </p:nvSpPr>
        <p:spPr>
          <a:xfrm>
            <a:off x="-20041" y="2859021"/>
            <a:ext cx="1299848" cy="2876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6005D8A-E639-429E-B285-ABC1B8413684}"/>
              </a:ext>
            </a:extLst>
          </p:cNvPr>
          <p:cNvGrpSpPr/>
          <p:nvPr/>
        </p:nvGrpSpPr>
        <p:grpSpPr>
          <a:xfrm>
            <a:off x="1975195" y="2630773"/>
            <a:ext cx="351975" cy="287692"/>
            <a:chOff x="1750580" y="2737573"/>
            <a:chExt cx="777943" cy="246295"/>
          </a:xfrm>
        </p:grpSpPr>
        <p:sp>
          <p:nvSpPr>
            <p:cNvPr id="127" name="Content Placeholder 2">
              <a:extLst>
                <a:ext uri="{FF2B5EF4-FFF2-40B4-BE49-F238E27FC236}">
                  <a16:creationId xmlns:a16="http://schemas.microsoft.com/office/drawing/2014/main" id="{FD4148DB-B8A0-4A36-AFC5-19EB2A95B9A1}"/>
                </a:ext>
              </a:extLst>
            </p:cNvPr>
            <p:cNvSpPr txBox="1">
              <a:spLocks/>
            </p:cNvSpPr>
            <p:nvPr/>
          </p:nvSpPr>
          <p:spPr>
            <a:xfrm>
              <a:off x="1767574" y="2737573"/>
              <a:ext cx="760949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31" name="Right Bracket 130">
              <a:extLst>
                <a:ext uri="{FF2B5EF4-FFF2-40B4-BE49-F238E27FC236}">
                  <a16:creationId xmlns:a16="http://schemas.microsoft.com/office/drawing/2014/main" id="{27247073-B61C-41F0-A967-408D49166EE3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5FB7241-F0B5-486F-919A-B73C50C5E94D}"/>
              </a:ext>
            </a:extLst>
          </p:cNvPr>
          <p:cNvGrpSpPr/>
          <p:nvPr/>
        </p:nvGrpSpPr>
        <p:grpSpPr>
          <a:xfrm>
            <a:off x="4035804" y="2717636"/>
            <a:ext cx="351975" cy="287692"/>
            <a:chOff x="1750580" y="2733272"/>
            <a:chExt cx="777943" cy="246295"/>
          </a:xfrm>
        </p:grpSpPr>
        <p:sp>
          <p:nvSpPr>
            <p:cNvPr id="139" name="Content Placeholder 2">
              <a:extLst>
                <a:ext uri="{FF2B5EF4-FFF2-40B4-BE49-F238E27FC236}">
                  <a16:creationId xmlns:a16="http://schemas.microsoft.com/office/drawing/2014/main" id="{0CA88FBE-D84E-4E81-8237-A18F773C9BC5}"/>
                </a:ext>
              </a:extLst>
            </p:cNvPr>
            <p:cNvSpPr txBox="1">
              <a:spLocks/>
            </p:cNvSpPr>
            <p:nvPr/>
          </p:nvSpPr>
          <p:spPr>
            <a:xfrm>
              <a:off x="1767574" y="2733272"/>
              <a:ext cx="760949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*</a:t>
              </a:r>
            </a:p>
          </p:txBody>
        </p:sp>
        <p:sp>
          <p:nvSpPr>
            <p:cNvPr id="140" name="Right Bracket 139">
              <a:extLst>
                <a:ext uri="{FF2B5EF4-FFF2-40B4-BE49-F238E27FC236}">
                  <a16:creationId xmlns:a16="http://schemas.microsoft.com/office/drawing/2014/main" id="{9BBB78E3-EC83-4E7F-A279-531FCF84146D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70836A-5051-4C21-AE0F-6CF640F5FFD9}"/>
              </a:ext>
            </a:extLst>
          </p:cNvPr>
          <p:cNvGrpSpPr/>
          <p:nvPr/>
        </p:nvGrpSpPr>
        <p:grpSpPr>
          <a:xfrm>
            <a:off x="4207171" y="2456122"/>
            <a:ext cx="739272" cy="268922"/>
            <a:chOff x="1750580" y="2683564"/>
            <a:chExt cx="731520" cy="246295"/>
          </a:xfrm>
        </p:grpSpPr>
        <p:sp>
          <p:nvSpPr>
            <p:cNvPr id="142" name="Content Placeholder 2">
              <a:extLst>
                <a:ext uri="{FF2B5EF4-FFF2-40B4-BE49-F238E27FC236}">
                  <a16:creationId xmlns:a16="http://schemas.microsoft.com/office/drawing/2014/main" id="{D4F333E6-67D1-48AC-841B-100EA1CD2E64}"/>
                </a:ext>
              </a:extLst>
            </p:cNvPr>
            <p:cNvSpPr txBox="1">
              <a:spLocks/>
            </p:cNvSpPr>
            <p:nvPr/>
          </p:nvSpPr>
          <p:spPr>
            <a:xfrm>
              <a:off x="1920898" y="2683564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43" name="Right Bracket 142">
              <a:extLst>
                <a:ext uri="{FF2B5EF4-FFF2-40B4-BE49-F238E27FC236}">
                  <a16:creationId xmlns:a16="http://schemas.microsoft.com/office/drawing/2014/main" id="{102C452E-C759-451E-879C-F4926865B187}"/>
                </a:ext>
              </a:extLst>
            </p:cNvPr>
            <p:cNvSpPr/>
            <p:nvPr/>
          </p:nvSpPr>
          <p:spPr>
            <a:xfrm rot="16200000">
              <a:off x="2093480" y="2444348"/>
              <a:ext cx="4572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75AF1DF-EF13-410A-83AE-5E2B06A759A5}"/>
              </a:ext>
            </a:extLst>
          </p:cNvPr>
          <p:cNvGrpSpPr/>
          <p:nvPr/>
        </p:nvGrpSpPr>
        <p:grpSpPr>
          <a:xfrm>
            <a:off x="6479232" y="2599577"/>
            <a:ext cx="275052" cy="287692"/>
            <a:chOff x="1750580" y="2733272"/>
            <a:chExt cx="777943" cy="246295"/>
          </a:xfrm>
        </p:grpSpPr>
        <p:sp>
          <p:nvSpPr>
            <p:cNvPr id="148" name="Content Placeholder 2">
              <a:extLst>
                <a:ext uri="{FF2B5EF4-FFF2-40B4-BE49-F238E27FC236}">
                  <a16:creationId xmlns:a16="http://schemas.microsoft.com/office/drawing/2014/main" id="{2A80ECAE-258B-4E39-9681-5CA51D925794}"/>
                </a:ext>
              </a:extLst>
            </p:cNvPr>
            <p:cNvSpPr txBox="1">
              <a:spLocks/>
            </p:cNvSpPr>
            <p:nvPr/>
          </p:nvSpPr>
          <p:spPr>
            <a:xfrm>
              <a:off x="1767573" y="2733272"/>
              <a:ext cx="760950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49" name="Right Bracket 148">
              <a:extLst>
                <a:ext uri="{FF2B5EF4-FFF2-40B4-BE49-F238E27FC236}">
                  <a16:creationId xmlns:a16="http://schemas.microsoft.com/office/drawing/2014/main" id="{16CB4D6F-451C-4DAC-93F1-F868D8EFA34B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8C387BC-1150-4F25-983F-ACFBDBA994A2}"/>
              </a:ext>
            </a:extLst>
          </p:cNvPr>
          <p:cNvGrpSpPr/>
          <p:nvPr/>
        </p:nvGrpSpPr>
        <p:grpSpPr>
          <a:xfrm>
            <a:off x="5959953" y="2920724"/>
            <a:ext cx="275052" cy="287692"/>
            <a:chOff x="1750580" y="2733272"/>
            <a:chExt cx="777943" cy="246295"/>
          </a:xfrm>
        </p:grpSpPr>
        <p:sp>
          <p:nvSpPr>
            <p:cNvPr id="154" name="Content Placeholder 2">
              <a:extLst>
                <a:ext uri="{FF2B5EF4-FFF2-40B4-BE49-F238E27FC236}">
                  <a16:creationId xmlns:a16="http://schemas.microsoft.com/office/drawing/2014/main" id="{FC86D4A2-3EEA-4D82-B2FC-D0CC2A72E418}"/>
                </a:ext>
              </a:extLst>
            </p:cNvPr>
            <p:cNvSpPr txBox="1">
              <a:spLocks/>
            </p:cNvSpPr>
            <p:nvPr/>
          </p:nvSpPr>
          <p:spPr>
            <a:xfrm>
              <a:off x="1767573" y="2733272"/>
              <a:ext cx="760950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55" name="Right Bracket 154">
              <a:extLst>
                <a:ext uri="{FF2B5EF4-FFF2-40B4-BE49-F238E27FC236}">
                  <a16:creationId xmlns:a16="http://schemas.microsoft.com/office/drawing/2014/main" id="{6CC6A2D1-21F9-4138-A5FC-4D7C6750D69E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E39A18C-4117-45A0-9DBF-5F6E37A15AF2}"/>
              </a:ext>
            </a:extLst>
          </p:cNvPr>
          <p:cNvGrpSpPr/>
          <p:nvPr/>
        </p:nvGrpSpPr>
        <p:grpSpPr>
          <a:xfrm>
            <a:off x="2742661" y="742365"/>
            <a:ext cx="344286" cy="287692"/>
            <a:chOff x="1734718" y="2733272"/>
            <a:chExt cx="760949" cy="246295"/>
          </a:xfrm>
        </p:grpSpPr>
        <p:sp>
          <p:nvSpPr>
            <p:cNvPr id="176" name="Content Placeholder 2">
              <a:extLst>
                <a:ext uri="{FF2B5EF4-FFF2-40B4-BE49-F238E27FC236}">
                  <a16:creationId xmlns:a16="http://schemas.microsoft.com/office/drawing/2014/main" id="{7460968B-893D-487B-A653-81B4D4213EE6}"/>
                </a:ext>
              </a:extLst>
            </p:cNvPr>
            <p:cNvSpPr txBox="1">
              <a:spLocks/>
            </p:cNvSpPr>
            <p:nvPr/>
          </p:nvSpPr>
          <p:spPr>
            <a:xfrm>
              <a:off x="1734718" y="2733272"/>
              <a:ext cx="760949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77" name="Right Bracket 176">
              <a:extLst>
                <a:ext uri="{FF2B5EF4-FFF2-40B4-BE49-F238E27FC236}">
                  <a16:creationId xmlns:a16="http://schemas.microsoft.com/office/drawing/2014/main" id="{27D5187C-D766-4CE2-BD66-487885310F9F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21EEAD8-1D33-4BCD-BB37-90FD9371386C}"/>
              </a:ext>
            </a:extLst>
          </p:cNvPr>
          <p:cNvGrpSpPr/>
          <p:nvPr/>
        </p:nvGrpSpPr>
        <p:grpSpPr>
          <a:xfrm>
            <a:off x="4785470" y="1263377"/>
            <a:ext cx="344424" cy="287692"/>
            <a:chOff x="1750580" y="2736670"/>
            <a:chExt cx="761255" cy="246295"/>
          </a:xfrm>
        </p:grpSpPr>
        <p:sp>
          <p:nvSpPr>
            <p:cNvPr id="185" name="Content Placeholder 2">
              <a:extLst>
                <a:ext uri="{FF2B5EF4-FFF2-40B4-BE49-F238E27FC236}">
                  <a16:creationId xmlns:a16="http://schemas.microsoft.com/office/drawing/2014/main" id="{62D017AE-900F-4E76-B3E3-67EE3F9CEEC3}"/>
                </a:ext>
              </a:extLst>
            </p:cNvPr>
            <p:cNvSpPr txBox="1">
              <a:spLocks/>
            </p:cNvSpPr>
            <p:nvPr/>
          </p:nvSpPr>
          <p:spPr>
            <a:xfrm>
              <a:off x="1750885" y="2736670"/>
              <a:ext cx="760950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186" name="Right Bracket 185">
              <a:extLst>
                <a:ext uri="{FF2B5EF4-FFF2-40B4-BE49-F238E27FC236}">
                  <a16:creationId xmlns:a16="http://schemas.microsoft.com/office/drawing/2014/main" id="{C52E70EF-F876-4729-8F8A-3180259FF448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C4A6808-266A-48C9-BF27-3FA17F1101B7}"/>
              </a:ext>
            </a:extLst>
          </p:cNvPr>
          <p:cNvGrpSpPr/>
          <p:nvPr/>
        </p:nvGrpSpPr>
        <p:grpSpPr>
          <a:xfrm>
            <a:off x="5956527" y="1413388"/>
            <a:ext cx="280076" cy="287692"/>
            <a:chOff x="1750580" y="2728971"/>
            <a:chExt cx="792152" cy="246295"/>
          </a:xfrm>
        </p:grpSpPr>
        <p:sp>
          <p:nvSpPr>
            <p:cNvPr id="208" name="Content Placeholder 2">
              <a:extLst>
                <a:ext uri="{FF2B5EF4-FFF2-40B4-BE49-F238E27FC236}">
                  <a16:creationId xmlns:a16="http://schemas.microsoft.com/office/drawing/2014/main" id="{966A25D9-C775-4924-A95D-5B3C7C037CDB}"/>
                </a:ext>
              </a:extLst>
            </p:cNvPr>
            <p:cNvSpPr txBox="1">
              <a:spLocks/>
            </p:cNvSpPr>
            <p:nvPr/>
          </p:nvSpPr>
          <p:spPr>
            <a:xfrm>
              <a:off x="1781782" y="2728971"/>
              <a:ext cx="760950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209" name="Right Bracket 208">
              <a:extLst>
                <a:ext uri="{FF2B5EF4-FFF2-40B4-BE49-F238E27FC236}">
                  <a16:creationId xmlns:a16="http://schemas.microsoft.com/office/drawing/2014/main" id="{344ED786-6232-4987-870D-40E46B5FA2F3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37593C1-A7E3-45B4-B797-86048F728076}"/>
              </a:ext>
            </a:extLst>
          </p:cNvPr>
          <p:cNvGrpSpPr/>
          <p:nvPr/>
        </p:nvGrpSpPr>
        <p:grpSpPr>
          <a:xfrm>
            <a:off x="6480707" y="1283473"/>
            <a:ext cx="275052" cy="287692"/>
            <a:chOff x="1750580" y="2733272"/>
            <a:chExt cx="777943" cy="246295"/>
          </a:xfrm>
        </p:grpSpPr>
        <p:sp>
          <p:nvSpPr>
            <p:cNvPr id="214" name="Content Placeholder 2">
              <a:extLst>
                <a:ext uri="{FF2B5EF4-FFF2-40B4-BE49-F238E27FC236}">
                  <a16:creationId xmlns:a16="http://schemas.microsoft.com/office/drawing/2014/main" id="{63950D71-C1D0-4218-9CD0-4C27750FE40A}"/>
                </a:ext>
              </a:extLst>
            </p:cNvPr>
            <p:cNvSpPr txBox="1">
              <a:spLocks/>
            </p:cNvSpPr>
            <p:nvPr/>
          </p:nvSpPr>
          <p:spPr>
            <a:xfrm>
              <a:off x="1767573" y="2733272"/>
              <a:ext cx="760950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215" name="Right Bracket 214">
              <a:extLst>
                <a:ext uri="{FF2B5EF4-FFF2-40B4-BE49-F238E27FC236}">
                  <a16:creationId xmlns:a16="http://schemas.microsoft.com/office/drawing/2014/main" id="{164A8775-7C63-46BA-95B9-7490EED5C62D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3DBA4CB-C05D-4CBA-8C19-7A8798BDD6B6}"/>
              </a:ext>
            </a:extLst>
          </p:cNvPr>
          <p:cNvGrpSpPr/>
          <p:nvPr/>
        </p:nvGrpSpPr>
        <p:grpSpPr>
          <a:xfrm>
            <a:off x="2166464" y="2456122"/>
            <a:ext cx="739272" cy="268922"/>
            <a:chOff x="1750580" y="2683564"/>
            <a:chExt cx="731520" cy="246295"/>
          </a:xfrm>
        </p:grpSpPr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04580875-7CE4-4753-AEAD-434B1D50BA51}"/>
                </a:ext>
              </a:extLst>
            </p:cNvPr>
            <p:cNvSpPr txBox="1">
              <a:spLocks/>
            </p:cNvSpPr>
            <p:nvPr/>
          </p:nvSpPr>
          <p:spPr>
            <a:xfrm>
              <a:off x="1920898" y="2683564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**</a:t>
              </a:r>
            </a:p>
          </p:txBody>
        </p:sp>
        <p:sp>
          <p:nvSpPr>
            <p:cNvPr id="58" name="Right Bracket 57">
              <a:extLst>
                <a:ext uri="{FF2B5EF4-FFF2-40B4-BE49-F238E27FC236}">
                  <a16:creationId xmlns:a16="http://schemas.microsoft.com/office/drawing/2014/main" id="{741B9A9A-D2CD-4C38-95FA-7A5C44D777DC}"/>
                </a:ext>
              </a:extLst>
            </p:cNvPr>
            <p:cNvSpPr/>
            <p:nvPr/>
          </p:nvSpPr>
          <p:spPr>
            <a:xfrm rot="16200000">
              <a:off x="2093480" y="2444348"/>
              <a:ext cx="4572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9DA4A75-AA3B-4BA9-AE26-5D899FC6117E}"/>
              </a:ext>
            </a:extLst>
          </p:cNvPr>
          <p:cNvGrpSpPr/>
          <p:nvPr/>
        </p:nvGrpSpPr>
        <p:grpSpPr>
          <a:xfrm>
            <a:off x="7000666" y="2921507"/>
            <a:ext cx="275052" cy="287692"/>
            <a:chOff x="1750580" y="2733272"/>
            <a:chExt cx="777943" cy="246295"/>
          </a:xfrm>
        </p:grpSpPr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0B860C49-CDCF-4D75-98E6-CF056BF75992}"/>
                </a:ext>
              </a:extLst>
            </p:cNvPr>
            <p:cNvSpPr txBox="1">
              <a:spLocks/>
            </p:cNvSpPr>
            <p:nvPr/>
          </p:nvSpPr>
          <p:spPr>
            <a:xfrm>
              <a:off x="1767573" y="2733272"/>
              <a:ext cx="760950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63" name="Right Bracket 62">
              <a:extLst>
                <a:ext uri="{FF2B5EF4-FFF2-40B4-BE49-F238E27FC236}">
                  <a16:creationId xmlns:a16="http://schemas.microsoft.com/office/drawing/2014/main" id="{F108EBB0-9D8E-4348-BA4A-FB26D3C97C30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9F38006-C4FC-4907-A374-54AC9933AA8F}"/>
              </a:ext>
            </a:extLst>
          </p:cNvPr>
          <p:cNvGrpSpPr/>
          <p:nvPr/>
        </p:nvGrpSpPr>
        <p:grpSpPr>
          <a:xfrm>
            <a:off x="7005949" y="693297"/>
            <a:ext cx="272633" cy="287692"/>
            <a:chOff x="1750580" y="2733272"/>
            <a:chExt cx="771101" cy="246295"/>
          </a:xfrm>
        </p:grpSpPr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90BC3018-08D1-412C-A244-4AA2A1DB4FC1}"/>
                </a:ext>
              </a:extLst>
            </p:cNvPr>
            <p:cNvSpPr txBox="1">
              <a:spLocks/>
            </p:cNvSpPr>
            <p:nvPr/>
          </p:nvSpPr>
          <p:spPr>
            <a:xfrm>
              <a:off x="1760731" y="2733272"/>
              <a:ext cx="760950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66" name="Right Bracket 65">
              <a:extLst>
                <a:ext uri="{FF2B5EF4-FFF2-40B4-BE49-F238E27FC236}">
                  <a16:creationId xmlns:a16="http://schemas.microsoft.com/office/drawing/2014/main" id="{6AF01576-9654-4E39-B94E-FA3D090C9AA2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6059680-5099-406B-8E87-9F60B04C9703}"/>
              </a:ext>
            </a:extLst>
          </p:cNvPr>
          <p:cNvGrpSpPr/>
          <p:nvPr/>
        </p:nvGrpSpPr>
        <p:grpSpPr>
          <a:xfrm>
            <a:off x="6110411" y="1099077"/>
            <a:ext cx="508046" cy="268922"/>
            <a:chOff x="1750580" y="2683564"/>
            <a:chExt cx="731520" cy="246295"/>
          </a:xfrm>
        </p:grpSpPr>
        <p:sp>
          <p:nvSpPr>
            <p:cNvPr id="76" name="Content Placeholder 2">
              <a:extLst>
                <a:ext uri="{FF2B5EF4-FFF2-40B4-BE49-F238E27FC236}">
                  <a16:creationId xmlns:a16="http://schemas.microsoft.com/office/drawing/2014/main" id="{8B806579-59E6-4E14-BE5A-49C6796010B4}"/>
                </a:ext>
              </a:extLst>
            </p:cNvPr>
            <p:cNvSpPr txBox="1">
              <a:spLocks/>
            </p:cNvSpPr>
            <p:nvPr/>
          </p:nvSpPr>
          <p:spPr>
            <a:xfrm>
              <a:off x="1913932" y="2683564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77" name="Right Bracket 76">
              <a:extLst>
                <a:ext uri="{FF2B5EF4-FFF2-40B4-BE49-F238E27FC236}">
                  <a16:creationId xmlns:a16="http://schemas.microsoft.com/office/drawing/2014/main" id="{0AAC151A-F09B-4E43-9B59-C8D27E514359}"/>
                </a:ext>
              </a:extLst>
            </p:cNvPr>
            <p:cNvSpPr/>
            <p:nvPr/>
          </p:nvSpPr>
          <p:spPr>
            <a:xfrm rot="16200000">
              <a:off x="2093480" y="2444348"/>
              <a:ext cx="4572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Graphic 25">
            <a:extLst>
              <a:ext uri="{FF2B5EF4-FFF2-40B4-BE49-F238E27FC236}">
                <a16:creationId xmlns:a16="http://schemas.microsoft.com/office/drawing/2014/main" id="{6358C55F-FE51-4D83-8604-416C347015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468548" y="2561110"/>
            <a:ext cx="178815" cy="257054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6D475307-2926-44AB-ADC8-8C3506341C4C}"/>
              </a:ext>
            </a:extLst>
          </p:cNvPr>
          <p:cNvGrpSpPr/>
          <p:nvPr/>
        </p:nvGrpSpPr>
        <p:grpSpPr>
          <a:xfrm>
            <a:off x="6626275" y="806342"/>
            <a:ext cx="508046" cy="268922"/>
            <a:chOff x="1750580" y="2683564"/>
            <a:chExt cx="731520" cy="246295"/>
          </a:xfrm>
        </p:grpSpPr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A4BE11C4-D96F-4B3C-8B7F-704A2B0B6657}"/>
                </a:ext>
              </a:extLst>
            </p:cNvPr>
            <p:cNvSpPr txBox="1">
              <a:spLocks/>
            </p:cNvSpPr>
            <p:nvPr/>
          </p:nvSpPr>
          <p:spPr>
            <a:xfrm>
              <a:off x="1920898" y="2683564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CEEA52E2-7EAA-4D27-85DF-3F4014117F93}"/>
                </a:ext>
              </a:extLst>
            </p:cNvPr>
            <p:cNvSpPr/>
            <p:nvPr/>
          </p:nvSpPr>
          <p:spPr>
            <a:xfrm rot="16200000">
              <a:off x="2093480" y="2444348"/>
              <a:ext cx="4572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033E339-E55C-4A38-B1CD-2EF36BE92588}"/>
              </a:ext>
            </a:extLst>
          </p:cNvPr>
          <p:cNvGrpSpPr/>
          <p:nvPr/>
        </p:nvGrpSpPr>
        <p:grpSpPr>
          <a:xfrm>
            <a:off x="6106177" y="2456122"/>
            <a:ext cx="508046" cy="268922"/>
            <a:chOff x="1750580" y="2683564"/>
            <a:chExt cx="731520" cy="246295"/>
          </a:xfrm>
        </p:grpSpPr>
        <p:sp>
          <p:nvSpPr>
            <p:cNvPr id="80" name="Content Placeholder 2">
              <a:extLst>
                <a:ext uri="{FF2B5EF4-FFF2-40B4-BE49-F238E27FC236}">
                  <a16:creationId xmlns:a16="http://schemas.microsoft.com/office/drawing/2014/main" id="{9A2219F8-1444-487B-946C-2296C126BA7B}"/>
                </a:ext>
              </a:extLst>
            </p:cNvPr>
            <p:cNvSpPr txBox="1">
              <a:spLocks/>
            </p:cNvSpPr>
            <p:nvPr/>
          </p:nvSpPr>
          <p:spPr>
            <a:xfrm>
              <a:off x="1920898" y="2683564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81" name="Right Bracket 80">
              <a:extLst>
                <a:ext uri="{FF2B5EF4-FFF2-40B4-BE49-F238E27FC236}">
                  <a16:creationId xmlns:a16="http://schemas.microsoft.com/office/drawing/2014/main" id="{F8AEBDFE-CB69-4122-8A48-EED11669E975}"/>
                </a:ext>
              </a:extLst>
            </p:cNvPr>
            <p:cNvSpPr/>
            <p:nvPr/>
          </p:nvSpPr>
          <p:spPr>
            <a:xfrm rot="16200000">
              <a:off x="2093480" y="2444348"/>
              <a:ext cx="4572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8BD3EF8-2906-40CD-A487-54C48383EC12}"/>
              </a:ext>
            </a:extLst>
          </p:cNvPr>
          <p:cNvGrpSpPr/>
          <p:nvPr/>
        </p:nvGrpSpPr>
        <p:grpSpPr>
          <a:xfrm>
            <a:off x="6628088" y="2456122"/>
            <a:ext cx="508046" cy="268922"/>
            <a:chOff x="1750580" y="2683564"/>
            <a:chExt cx="731520" cy="246295"/>
          </a:xfrm>
        </p:grpSpPr>
        <p:sp>
          <p:nvSpPr>
            <p:cNvPr id="84" name="Content Placeholder 2">
              <a:extLst>
                <a:ext uri="{FF2B5EF4-FFF2-40B4-BE49-F238E27FC236}">
                  <a16:creationId xmlns:a16="http://schemas.microsoft.com/office/drawing/2014/main" id="{1436A66A-0B1E-4021-98E8-256B70738545}"/>
                </a:ext>
              </a:extLst>
            </p:cNvPr>
            <p:cNvSpPr txBox="1">
              <a:spLocks/>
            </p:cNvSpPr>
            <p:nvPr/>
          </p:nvSpPr>
          <p:spPr>
            <a:xfrm>
              <a:off x="1920898" y="2683564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86" name="Right Bracket 85">
              <a:extLst>
                <a:ext uri="{FF2B5EF4-FFF2-40B4-BE49-F238E27FC236}">
                  <a16:creationId xmlns:a16="http://schemas.microsoft.com/office/drawing/2014/main" id="{4072B01E-9DBB-4C63-894C-D85BB31B2A59}"/>
                </a:ext>
              </a:extLst>
            </p:cNvPr>
            <p:cNvSpPr/>
            <p:nvPr/>
          </p:nvSpPr>
          <p:spPr>
            <a:xfrm rot="16200000">
              <a:off x="2093480" y="2444348"/>
              <a:ext cx="4572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654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8EA965A-747B-41DC-9489-2F3C01A16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1580"/>
          <a:stretch/>
        </p:blipFill>
        <p:spPr>
          <a:xfrm>
            <a:off x="833017" y="66036"/>
            <a:ext cx="6592470" cy="4851075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2D252308-84D1-437D-8E82-432B24F3BDC1}"/>
              </a:ext>
            </a:extLst>
          </p:cNvPr>
          <p:cNvSpPr txBox="1">
            <a:spLocks/>
          </p:cNvSpPr>
          <p:nvPr/>
        </p:nvSpPr>
        <p:spPr>
          <a:xfrm>
            <a:off x="-143732" y="684149"/>
            <a:ext cx="1299848" cy="2876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7F27617-F1A9-43C4-93C1-A807EC56A3CD}"/>
              </a:ext>
            </a:extLst>
          </p:cNvPr>
          <p:cNvSpPr txBox="1">
            <a:spLocks/>
          </p:cNvSpPr>
          <p:nvPr/>
        </p:nvSpPr>
        <p:spPr>
          <a:xfrm>
            <a:off x="-153416" y="2139216"/>
            <a:ext cx="1299848" cy="2876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57C9AC-6A7D-4A77-90E1-D7A325CD5BBB}"/>
              </a:ext>
            </a:extLst>
          </p:cNvPr>
          <p:cNvGrpSpPr/>
          <p:nvPr/>
        </p:nvGrpSpPr>
        <p:grpSpPr>
          <a:xfrm>
            <a:off x="4042901" y="461333"/>
            <a:ext cx="777240" cy="268922"/>
            <a:chOff x="1728422" y="2690400"/>
            <a:chExt cx="769090" cy="246295"/>
          </a:xfrm>
        </p:grpSpPr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44B0B7B5-CD74-4BFF-93B9-F27F2B474F3D}"/>
                </a:ext>
              </a:extLst>
            </p:cNvPr>
            <p:cNvSpPr txBox="1">
              <a:spLocks/>
            </p:cNvSpPr>
            <p:nvPr/>
          </p:nvSpPr>
          <p:spPr>
            <a:xfrm>
              <a:off x="1913513" y="2690400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**</a:t>
              </a:r>
            </a:p>
          </p:txBody>
        </p:sp>
        <p:sp>
          <p:nvSpPr>
            <p:cNvPr id="59" name="Right Bracket 58">
              <a:extLst>
                <a:ext uri="{FF2B5EF4-FFF2-40B4-BE49-F238E27FC236}">
                  <a16:creationId xmlns:a16="http://schemas.microsoft.com/office/drawing/2014/main" id="{98AF9BC7-523A-4389-B94F-AF7E7FAAEDFD}"/>
                </a:ext>
              </a:extLst>
            </p:cNvPr>
            <p:cNvSpPr/>
            <p:nvPr/>
          </p:nvSpPr>
          <p:spPr>
            <a:xfrm rot="16200000">
              <a:off x="2090107" y="2425564"/>
              <a:ext cx="45720" cy="76909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8D118-97E2-447F-87F5-DA0F1A9B8926}"/>
              </a:ext>
            </a:extLst>
          </p:cNvPr>
          <p:cNvGrpSpPr/>
          <p:nvPr/>
        </p:nvGrpSpPr>
        <p:grpSpPr>
          <a:xfrm>
            <a:off x="6730635" y="542257"/>
            <a:ext cx="351975" cy="287692"/>
            <a:chOff x="1750580" y="2739436"/>
            <a:chExt cx="777943" cy="246295"/>
          </a:xfrm>
        </p:grpSpPr>
        <p:sp>
          <p:nvSpPr>
            <p:cNvPr id="81" name="Content Placeholder 2">
              <a:extLst>
                <a:ext uri="{FF2B5EF4-FFF2-40B4-BE49-F238E27FC236}">
                  <a16:creationId xmlns:a16="http://schemas.microsoft.com/office/drawing/2014/main" id="{8A162CD3-6E71-46AF-854D-E08959281B91}"/>
                </a:ext>
              </a:extLst>
            </p:cNvPr>
            <p:cNvSpPr txBox="1">
              <a:spLocks/>
            </p:cNvSpPr>
            <p:nvPr/>
          </p:nvSpPr>
          <p:spPr>
            <a:xfrm>
              <a:off x="1767574" y="2739436"/>
              <a:ext cx="760949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*</a:t>
              </a:r>
            </a:p>
          </p:txBody>
        </p:sp>
        <p:sp>
          <p:nvSpPr>
            <p:cNvPr id="82" name="Right Bracket 81">
              <a:extLst>
                <a:ext uri="{FF2B5EF4-FFF2-40B4-BE49-F238E27FC236}">
                  <a16:creationId xmlns:a16="http://schemas.microsoft.com/office/drawing/2014/main" id="{57B75576-9C8D-4839-804C-A3AC85E1FC62}"/>
                </a:ext>
              </a:extLst>
            </p:cNvPr>
            <p:cNvSpPr/>
            <p:nvPr/>
          </p:nvSpPr>
          <p:spPr>
            <a:xfrm rot="16200000">
              <a:off x="2116340" y="2467208"/>
              <a:ext cx="0" cy="73152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F009970-1357-4B12-98CA-76FDFB5D5342}"/>
              </a:ext>
            </a:extLst>
          </p:cNvPr>
          <p:cNvSpPr txBox="1">
            <a:spLocks/>
          </p:cNvSpPr>
          <p:nvPr/>
        </p:nvSpPr>
        <p:spPr>
          <a:xfrm>
            <a:off x="-153416" y="3674594"/>
            <a:ext cx="1299848" cy="2876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7315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CA15F5D-7239-44A2-A6DD-F9FD7B5542CA}"/>
              </a:ext>
            </a:extLst>
          </p:cNvPr>
          <p:cNvGrpSpPr/>
          <p:nvPr/>
        </p:nvGrpSpPr>
        <p:grpSpPr>
          <a:xfrm>
            <a:off x="1484138" y="914534"/>
            <a:ext cx="962340" cy="400453"/>
            <a:chOff x="9793461" y="4327972"/>
            <a:chExt cx="1166777" cy="59386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4CCE504-5029-4B48-AA99-FB89CAB05019}"/>
                </a:ext>
              </a:extLst>
            </p:cNvPr>
            <p:cNvSpPr/>
            <p:nvPr/>
          </p:nvSpPr>
          <p:spPr>
            <a:xfrm>
              <a:off x="9793461" y="4361171"/>
              <a:ext cx="1050548" cy="52511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85FBA78-FECD-461C-B3B6-A3D14196D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831" t="7161" r="17357" b="12282"/>
            <a:stretch/>
          </p:blipFill>
          <p:spPr>
            <a:xfrm>
              <a:off x="9842800" y="4416881"/>
              <a:ext cx="285991" cy="416044"/>
            </a:xfrm>
            <a:prstGeom prst="rect">
              <a:avLst/>
            </a:prstGeom>
          </p:spPr>
        </p:pic>
        <p:sp>
          <p:nvSpPr>
            <p:cNvPr id="51" name="Content Placeholder 2">
              <a:extLst>
                <a:ext uri="{FF2B5EF4-FFF2-40B4-BE49-F238E27FC236}">
                  <a16:creationId xmlns:a16="http://schemas.microsoft.com/office/drawing/2014/main" id="{27082990-8191-4580-AFB4-AF3B5C0BFE1D}"/>
                </a:ext>
              </a:extLst>
            </p:cNvPr>
            <p:cNvSpPr txBox="1">
              <a:spLocks/>
            </p:cNvSpPr>
            <p:nvPr/>
          </p:nvSpPr>
          <p:spPr>
            <a:xfrm>
              <a:off x="10062018" y="4327972"/>
              <a:ext cx="898220" cy="593861"/>
            </a:xfrm>
            <a:prstGeom prst="rect">
              <a:avLst/>
            </a:prstGeom>
          </p:spPr>
          <p:txBody>
            <a:bodyPr vert="horz" lIns="0" tIns="27432" rIns="0" bIns="27432" rtlCol="0" anchor="ctr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360"/>
                </a:spcAft>
              </a:pPr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  <a:p>
              <a:pPr>
                <a:spcBef>
                  <a:spcPts val="0"/>
                </a:spcBef>
              </a:pPr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Treatment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05CE767-4EC7-4C55-8B90-E866A4E68913}"/>
              </a:ext>
            </a:extLst>
          </p:cNvPr>
          <p:cNvGrpSpPr/>
          <p:nvPr/>
        </p:nvGrpSpPr>
        <p:grpSpPr>
          <a:xfrm>
            <a:off x="6109871" y="461333"/>
            <a:ext cx="777240" cy="268922"/>
            <a:chOff x="1728422" y="2690400"/>
            <a:chExt cx="769090" cy="246295"/>
          </a:xfrm>
        </p:grpSpPr>
        <p:sp>
          <p:nvSpPr>
            <p:cNvPr id="53" name="Content Placeholder 2">
              <a:extLst>
                <a:ext uri="{FF2B5EF4-FFF2-40B4-BE49-F238E27FC236}">
                  <a16:creationId xmlns:a16="http://schemas.microsoft.com/office/drawing/2014/main" id="{69FEB99E-C243-4934-9BD6-9DA1F28F8B08}"/>
                </a:ext>
              </a:extLst>
            </p:cNvPr>
            <p:cNvSpPr txBox="1">
              <a:spLocks/>
            </p:cNvSpPr>
            <p:nvPr/>
          </p:nvSpPr>
          <p:spPr>
            <a:xfrm>
              <a:off x="1913513" y="2690400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**</a:t>
              </a:r>
            </a:p>
          </p:txBody>
        </p:sp>
        <p:sp>
          <p:nvSpPr>
            <p:cNvPr id="54" name="Right Bracket 53">
              <a:extLst>
                <a:ext uri="{FF2B5EF4-FFF2-40B4-BE49-F238E27FC236}">
                  <a16:creationId xmlns:a16="http://schemas.microsoft.com/office/drawing/2014/main" id="{6D804441-1F44-428E-8205-D6C425DCEB82}"/>
                </a:ext>
              </a:extLst>
            </p:cNvPr>
            <p:cNvSpPr/>
            <p:nvPr/>
          </p:nvSpPr>
          <p:spPr>
            <a:xfrm rot="16200000">
              <a:off x="2090107" y="2425564"/>
              <a:ext cx="45720" cy="76909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A82DAAC-8763-45DB-9709-2ACADE365C49}"/>
              </a:ext>
            </a:extLst>
          </p:cNvPr>
          <p:cNvGrpSpPr/>
          <p:nvPr/>
        </p:nvGrpSpPr>
        <p:grpSpPr>
          <a:xfrm>
            <a:off x="4042901" y="2101251"/>
            <a:ext cx="777240" cy="268922"/>
            <a:chOff x="1728422" y="2690400"/>
            <a:chExt cx="769090" cy="246295"/>
          </a:xfrm>
        </p:grpSpPr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D6028C70-20B0-4C8A-92A3-92077486FFDA}"/>
                </a:ext>
              </a:extLst>
            </p:cNvPr>
            <p:cNvSpPr txBox="1">
              <a:spLocks/>
            </p:cNvSpPr>
            <p:nvPr/>
          </p:nvSpPr>
          <p:spPr>
            <a:xfrm>
              <a:off x="1913513" y="2690400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**</a:t>
              </a:r>
            </a:p>
          </p:txBody>
        </p:sp>
        <p:sp>
          <p:nvSpPr>
            <p:cNvPr id="57" name="Right Bracket 56">
              <a:extLst>
                <a:ext uri="{FF2B5EF4-FFF2-40B4-BE49-F238E27FC236}">
                  <a16:creationId xmlns:a16="http://schemas.microsoft.com/office/drawing/2014/main" id="{AEAB67C4-A23E-41BE-923D-6EF3B2137219}"/>
                </a:ext>
              </a:extLst>
            </p:cNvPr>
            <p:cNvSpPr/>
            <p:nvPr/>
          </p:nvSpPr>
          <p:spPr>
            <a:xfrm rot="16200000">
              <a:off x="2090107" y="2425564"/>
              <a:ext cx="45720" cy="76909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34549F-A58E-4FC1-81CF-E3760C4B679E}"/>
              </a:ext>
            </a:extLst>
          </p:cNvPr>
          <p:cNvGrpSpPr/>
          <p:nvPr/>
        </p:nvGrpSpPr>
        <p:grpSpPr>
          <a:xfrm>
            <a:off x="6112045" y="2101251"/>
            <a:ext cx="777240" cy="268922"/>
            <a:chOff x="1728422" y="2690400"/>
            <a:chExt cx="769090" cy="246295"/>
          </a:xfrm>
        </p:grpSpPr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A551E513-409C-4AAE-A3AE-C022BF56E149}"/>
                </a:ext>
              </a:extLst>
            </p:cNvPr>
            <p:cNvSpPr txBox="1">
              <a:spLocks/>
            </p:cNvSpPr>
            <p:nvPr/>
          </p:nvSpPr>
          <p:spPr>
            <a:xfrm>
              <a:off x="1913513" y="2690400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**</a:t>
              </a:r>
            </a:p>
          </p:txBody>
        </p:sp>
        <p:sp>
          <p:nvSpPr>
            <p:cNvPr id="63" name="Right Bracket 62">
              <a:extLst>
                <a:ext uri="{FF2B5EF4-FFF2-40B4-BE49-F238E27FC236}">
                  <a16:creationId xmlns:a16="http://schemas.microsoft.com/office/drawing/2014/main" id="{18A3B291-F27E-411F-997A-F1018ADCECDE}"/>
                </a:ext>
              </a:extLst>
            </p:cNvPr>
            <p:cNvSpPr/>
            <p:nvPr/>
          </p:nvSpPr>
          <p:spPr>
            <a:xfrm rot="16200000">
              <a:off x="2090107" y="2425564"/>
              <a:ext cx="45720" cy="76909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F10110-E3C1-4AC3-9253-BA854052A7DC}"/>
              </a:ext>
            </a:extLst>
          </p:cNvPr>
          <p:cNvGrpSpPr/>
          <p:nvPr/>
        </p:nvGrpSpPr>
        <p:grpSpPr>
          <a:xfrm>
            <a:off x="1917376" y="2101251"/>
            <a:ext cx="777240" cy="268922"/>
            <a:chOff x="1728422" y="2690400"/>
            <a:chExt cx="769090" cy="246295"/>
          </a:xfrm>
        </p:grpSpPr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EE196232-BB18-4396-8CF9-761A6026CCB2}"/>
                </a:ext>
              </a:extLst>
            </p:cNvPr>
            <p:cNvSpPr txBox="1">
              <a:spLocks/>
            </p:cNvSpPr>
            <p:nvPr/>
          </p:nvSpPr>
          <p:spPr>
            <a:xfrm>
              <a:off x="1913513" y="2690400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**</a:t>
              </a:r>
            </a:p>
          </p:txBody>
        </p:sp>
        <p:sp>
          <p:nvSpPr>
            <p:cNvPr id="66" name="Right Bracket 65">
              <a:extLst>
                <a:ext uri="{FF2B5EF4-FFF2-40B4-BE49-F238E27FC236}">
                  <a16:creationId xmlns:a16="http://schemas.microsoft.com/office/drawing/2014/main" id="{486A53CB-AAC7-4678-98BA-5051F8DB1897}"/>
                </a:ext>
              </a:extLst>
            </p:cNvPr>
            <p:cNvSpPr/>
            <p:nvPr/>
          </p:nvSpPr>
          <p:spPr>
            <a:xfrm rot="16200000">
              <a:off x="2090107" y="2425564"/>
              <a:ext cx="45720" cy="76909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45922B2-0ABD-4B3E-BAC2-C6ACCF0357FC}"/>
              </a:ext>
            </a:extLst>
          </p:cNvPr>
          <p:cNvGrpSpPr/>
          <p:nvPr/>
        </p:nvGrpSpPr>
        <p:grpSpPr>
          <a:xfrm>
            <a:off x="5922500" y="3723851"/>
            <a:ext cx="777240" cy="268922"/>
            <a:chOff x="1728422" y="2690400"/>
            <a:chExt cx="769090" cy="246295"/>
          </a:xfrm>
        </p:grpSpPr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9DF590D5-C1E8-4E15-8B7E-3BAF3169B97F}"/>
                </a:ext>
              </a:extLst>
            </p:cNvPr>
            <p:cNvSpPr txBox="1">
              <a:spLocks/>
            </p:cNvSpPr>
            <p:nvPr/>
          </p:nvSpPr>
          <p:spPr>
            <a:xfrm>
              <a:off x="1913513" y="2690400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69" name="Right Bracket 68">
              <a:extLst>
                <a:ext uri="{FF2B5EF4-FFF2-40B4-BE49-F238E27FC236}">
                  <a16:creationId xmlns:a16="http://schemas.microsoft.com/office/drawing/2014/main" id="{74A49B97-3426-492A-B6D9-3C5A65399CE7}"/>
                </a:ext>
              </a:extLst>
            </p:cNvPr>
            <p:cNvSpPr/>
            <p:nvPr/>
          </p:nvSpPr>
          <p:spPr>
            <a:xfrm rot="16200000">
              <a:off x="2090107" y="2425564"/>
              <a:ext cx="45720" cy="76909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5CA5CC4-7CE6-40FE-88FF-42AEF8168234}"/>
              </a:ext>
            </a:extLst>
          </p:cNvPr>
          <p:cNvGrpSpPr/>
          <p:nvPr/>
        </p:nvGrpSpPr>
        <p:grpSpPr>
          <a:xfrm>
            <a:off x="6312999" y="3856458"/>
            <a:ext cx="777240" cy="268922"/>
            <a:chOff x="1728422" y="2690400"/>
            <a:chExt cx="769090" cy="246295"/>
          </a:xfrm>
        </p:grpSpPr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4881B1C0-C2DF-4F15-B361-03768A60763C}"/>
                </a:ext>
              </a:extLst>
            </p:cNvPr>
            <p:cNvSpPr txBox="1">
              <a:spLocks/>
            </p:cNvSpPr>
            <p:nvPr/>
          </p:nvSpPr>
          <p:spPr>
            <a:xfrm>
              <a:off x="1913513" y="2690400"/>
              <a:ext cx="399538" cy="24629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73" name="Right Bracket 72">
              <a:extLst>
                <a:ext uri="{FF2B5EF4-FFF2-40B4-BE49-F238E27FC236}">
                  <a16:creationId xmlns:a16="http://schemas.microsoft.com/office/drawing/2014/main" id="{A409A03B-E4FD-4573-8080-D8104AED7BFF}"/>
                </a:ext>
              </a:extLst>
            </p:cNvPr>
            <p:cNvSpPr/>
            <p:nvPr/>
          </p:nvSpPr>
          <p:spPr>
            <a:xfrm rot="16200000">
              <a:off x="2090107" y="2425564"/>
              <a:ext cx="45720" cy="769090"/>
            </a:xfrm>
            <a:prstGeom prst="rightBracke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153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D47A37-943E-44D8-8231-E0023DF9F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65689"/>
              </p:ext>
            </p:extLst>
          </p:nvPr>
        </p:nvGraphicFramePr>
        <p:xfrm>
          <a:off x="748052" y="258089"/>
          <a:ext cx="3096269" cy="262267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096269">
                  <a:extLst>
                    <a:ext uri="{9D8B030D-6E8A-4147-A177-3AD203B41FA5}">
                      <a16:colId xmlns:a16="http://schemas.microsoft.com/office/drawing/2014/main" val="3394912645"/>
                    </a:ext>
                  </a:extLst>
                </a:gridCol>
              </a:tblGrid>
              <a:tr h="655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304720"/>
                  </a:ext>
                </a:extLst>
              </a:tr>
              <a:tr h="655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49377"/>
                  </a:ext>
                </a:extLst>
              </a:tr>
              <a:tr h="655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781615"/>
                  </a:ext>
                </a:extLst>
              </a:tr>
              <a:tr h="655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3306821"/>
                  </a:ext>
                </a:extLst>
              </a:tr>
            </a:tbl>
          </a:graphicData>
        </a:graphic>
      </p:graphicFrame>
      <p:pic>
        <p:nvPicPr>
          <p:cNvPr id="5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<a:extLst>
              <a:ext uri="{FF2B5EF4-FFF2-40B4-BE49-F238E27FC236}">
                <a16:creationId xmlns:a16="http://schemas.microsoft.com/office/drawing/2014/main" id="{E59D91EE-05A1-4312-BEC3-294AE3FAA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0060" y="230798"/>
            <a:ext cx="684951" cy="31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<a:extLst>
              <a:ext uri="{FF2B5EF4-FFF2-40B4-BE49-F238E27FC236}">
                <a16:creationId xmlns:a16="http://schemas.microsoft.com/office/drawing/2014/main" id="{6CF7DB8F-2006-4B9E-8A18-05D56C2E4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"/>
          <a:stretch/>
        </p:blipFill>
        <p:spPr bwMode="auto">
          <a:xfrm>
            <a:off x="780424" y="230798"/>
            <a:ext cx="495587" cy="31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<a:extLst>
              <a:ext uri="{FF2B5EF4-FFF2-40B4-BE49-F238E27FC236}">
                <a16:creationId xmlns:a16="http://schemas.microsoft.com/office/drawing/2014/main" id="{F035DCDF-17E3-4960-BE87-BDB684FAB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04569" y="230798"/>
            <a:ext cx="501708" cy="31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<a:extLst>
              <a:ext uri="{FF2B5EF4-FFF2-40B4-BE49-F238E27FC236}">
                <a16:creationId xmlns:a16="http://schemas.microsoft.com/office/drawing/2014/main" id="{4D18BC12-9447-4004-B729-BE5CB1E70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8621" y="230798"/>
            <a:ext cx="558811" cy="31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<a:extLst>
              <a:ext uri="{FF2B5EF4-FFF2-40B4-BE49-F238E27FC236}">
                <a16:creationId xmlns:a16="http://schemas.microsoft.com/office/drawing/2014/main" id="{F4A8499F-6A56-4F34-8F4A-0FF125088A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2486" y="230798"/>
            <a:ext cx="492302" cy="291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" descr="RWUI -05-04 - &#10;RWUI -05-05 - &#10;RWUI -05-06 - &#10;RWUI -05-07 - &#10;RWUI -05-08 - &#10;RWUI -05-09 - &#10;RWUI -05-10 - &#10;RWUI -05-11 - &#10;RWUI -05-12 - &#10;RWUI -08-04 - &#10;RWUI -08-05 - &#10;RWUI -08-06 - &#10;RWUI -08-07 - &#10;RWUI -08-08 - &#10;RWUI -08-09 - &#10;RWUI -08-10 - &#10;RWUI -08-11 - &#10;RWUI -08-12 - &#10;RWUI -12-04 - &#10;RWUI -12-05 - &#10;RWUI -12-06 - &#10;RWU1-12-10- &#10;RWU1-12-11 - &#10;RWU1-12-12- &#10;Oligotypes &#10;ö &#10;o &#10;o &#10;o &#10;3 &#10;O &#10;3 &#10;o &#10;ö &#10;O &#10;CO &#10;00 &#10;CD ">
            <a:extLst>
              <a:ext uri="{FF2B5EF4-FFF2-40B4-BE49-F238E27FC236}">
                <a16:creationId xmlns:a16="http://schemas.microsoft.com/office/drawing/2014/main" id="{5E60F187-196D-4521-9359-A7B83B570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23147" y="230798"/>
            <a:ext cx="494516" cy="313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6CCDF83-1AAC-4B92-833A-F9B4E9D85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32836"/>
              </p:ext>
            </p:extLst>
          </p:nvPr>
        </p:nvGraphicFramePr>
        <p:xfrm>
          <a:off x="768609" y="230798"/>
          <a:ext cx="3083804" cy="3208458"/>
        </p:xfrm>
        <a:graphic>
          <a:graphicData uri="http://schemas.openxmlformats.org/drawingml/2006/table">
            <a:tbl>
              <a:tblPr lastRow="1" bandRow="1">
                <a:tableStyleId>{8EC20E35-A176-4012-BC5E-935CFFF8708E}</a:tableStyleId>
              </a:tblPr>
              <a:tblGrid>
                <a:gridCol w="512064">
                  <a:extLst>
                    <a:ext uri="{9D8B030D-6E8A-4147-A177-3AD203B41FA5}">
                      <a16:colId xmlns:a16="http://schemas.microsoft.com/office/drawing/2014/main" val="1979778462"/>
                    </a:ext>
                  </a:extLst>
                </a:gridCol>
                <a:gridCol w="512064">
                  <a:extLst>
                    <a:ext uri="{9D8B030D-6E8A-4147-A177-3AD203B41FA5}">
                      <a16:colId xmlns:a16="http://schemas.microsoft.com/office/drawing/2014/main" val="1876456677"/>
                    </a:ext>
                  </a:extLst>
                </a:gridCol>
                <a:gridCol w="514919">
                  <a:extLst>
                    <a:ext uri="{9D8B030D-6E8A-4147-A177-3AD203B41FA5}">
                      <a16:colId xmlns:a16="http://schemas.microsoft.com/office/drawing/2014/main" val="3056925298"/>
                    </a:ext>
                  </a:extLst>
                </a:gridCol>
                <a:gridCol w="514919">
                  <a:extLst>
                    <a:ext uri="{9D8B030D-6E8A-4147-A177-3AD203B41FA5}">
                      <a16:colId xmlns:a16="http://schemas.microsoft.com/office/drawing/2014/main" val="3046989232"/>
                    </a:ext>
                  </a:extLst>
                </a:gridCol>
                <a:gridCol w="514919">
                  <a:extLst>
                    <a:ext uri="{9D8B030D-6E8A-4147-A177-3AD203B41FA5}">
                      <a16:colId xmlns:a16="http://schemas.microsoft.com/office/drawing/2014/main" val="1416670930"/>
                    </a:ext>
                  </a:extLst>
                </a:gridCol>
                <a:gridCol w="514919">
                  <a:extLst>
                    <a:ext uri="{9D8B030D-6E8A-4147-A177-3AD203B41FA5}">
                      <a16:colId xmlns:a16="http://schemas.microsoft.com/office/drawing/2014/main" val="3850355546"/>
                    </a:ext>
                  </a:extLst>
                </a:gridCol>
              </a:tblGrid>
              <a:tr h="2659818"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864" marR="54864" marT="27432" marB="2743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3152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864" marR="54864" marT="27432" marB="2743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864" marR="54864" marT="27432" marB="27432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864" marR="54864" marT="27432" marB="2743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864" marR="54864" marT="27432" marB="27432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4864" marR="54864" marT="27432" marB="2743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3561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</a:t>
                      </a:r>
                    </a:p>
                  </a:txBody>
                  <a:tcPr marL="54864" marR="54864" marT="27432" marB="2743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54864" marR="54864" marT="27432" marB="2743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</a:t>
                      </a:r>
                    </a:p>
                  </a:txBody>
                  <a:tcPr marL="54864" marR="54864" marT="27432" marB="27432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54864" marR="54864" marT="27432" marB="2743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</a:t>
                      </a:r>
                    </a:p>
                  </a:txBody>
                  <a:tcPr marL="54864" marR="54864" marT="27432" marB="27432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54864" marR="54864" marT="27432" marB="27432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087540"/>
                  </a:ext>
                </a:extLst>
              </a:tr>
              <a:tr h="3200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5</a:t>
                      </a:r>
                    </a:p>
                  </a:txBody>
                  <a:tcPr marL="54864" marR="54864" marT="27432" marB="27432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8</a:t>
                      </a:r>
                    </a:p>
                  </a:txBody>
                  <a:tcPr marL="54864" marR="54864" marT="27432" marB="27432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Day 12</a:t>
                      </a:r>
                    </a:p>
                  </a:txBody>
                  <a:tcPr marL="54864" marR="54864" marT="27432" marB="27432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872474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5D20E16F-3149-40AF-B849-BF9C0C357538}"/>
              </a:ext>
            </a:extLst>
          </p:cNvPr>
          <p:cNvGrpSpPr/>
          <p:nvPr/>
        </p:nvGrpSpPr>
        <p:grpSpPr>
          <a:xfrm>
            <a:off x="4007810" y="2264272"/>
            <a:ext cx="3815753" cy="877163"/>
            <a:chOff x="4038023" y="2218728"/>
            <a:chExt cx="3815753" cy="877163"/>
          </a:xfrm>
        </p:grpSpPr>
        <p:pic>
          <p:nvPicPr>
            <p:cNvPr id="18" name="Picture 2" descr="579 &#10;484 &#10;226 &#10;156 &#10;103 &#10;103 &#10;28 &#10;15 &#10;TACTCTTGACATCCAGAGAACTTÜCCAGAGACGGATTSGTGCCTTCGGGAACTCTGAGAC &#10;AT b &#10;TACTCTTGACATCCAGAGAAGCCAGTGGAGACACAGGÜGTGCCTTCGGGAGCTCTGAGAC &#10;TACTCTTGACATCCAGAGAAGC#AAGAGATTCTGGÜGTGCCTTCGGGAACTCTGAGAC &#10;TACTCTTGACATCCTGCGAACTTÉCTAGAGATAGCTTSGTGCCTTCGGGAGCGCAGTGAC &#10;GA b &#10;TACTCTTGACATCCAGAGAACTCÉCTAGAGATAGCTTÄGTGCCTTCGGGAACTCTGAGAC &#10;TACTCTTGACATCCAGAGAAGCCAGCGGAGACGCAG#GTGCCTTCGGGAGCTCTGAGAC &#10;O AA b TACTCTTGACATCCAGAGAATCCAGCGGAGACGCAGGÄGTGCCTTCGGGAACTCTGAGAC &#10;TACTCTTGACATCCAGAGAACTTÜCCAGAGATGGATT#TGCCTTCGGGAACTCTGAGAC ">
              <a:extLst>
                <a:ext uri="{FF2B5EF4-FFF2-40B4-BE49-F238E27FC236}">
                  <a16:creationId xmlns:a16="http://schemas.microsoft.com/office/drawing/2014/main" id="{FCA65FF3-CC2A-4479-90EA-16A78A23E2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328089" y="2228054"/>
              <a:ext cx="3398292" cy="82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20B674-DEBB-47AF-915B-9A68472CAF32}"/>
                </a:ext>
              </a:extLst>
            </p:cNvPr>
            <p:cNvSpPr/>
            <p:nvPr/>
          </p:nvSpPr>
          <p:spPr>
            <a:xfrm>
              <a:off x="4285386" y="2218728"/>
              <a:ext cx="3568390" cy="877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548640" fontAlgn="t">
                <a:spcAft>
                  <a:spcPts val="640"/>
                </a:spcAft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TG: Vibrio alginolyticus strain WW1; GenBank: KX425011.1</a:t>
              </a:r>
            </a:p>
            <a:p>
              <a:pPr defTabSz="548640" fontAlgn="t">
                <a:spcAft>
                  <a:spcPts val="640"/>
                </a:spcAft>
              </a:pPr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AT: </a:t>
              </a:r>
              <a:r>
                <a:rPr lang="en-US" sz="9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Vibrio </a:t>
              </a:r>
              <a:r>
                <a:rPr lang="en-US" sz="9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celticus</a:t>
              </a:r>
              <a:r>
                <a:rPr lang="en-US" sz="9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isolate 5OM18; GenBank: LN832936.1</a:t>
              </a:r>
            </a:p>
            <a:p>
              <a:pPr defTabSz="548640" fontAlgn="t">
                <a:spcAft>
                  <a:spcPts val="640"/>
                </a:spcAft>
              </a:pPr>
              <a:r>
                <a:rPr lang="en-US" sz="9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GT: Vibrio </a:t>
              </a:r>
              <a:r>
                <a:rPr lang="en-US" sz="9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orientalis</a:t>
              </a:r>
              <a:r>
                <a:rPr lang="en-US" sz="9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isolate LK2HaP4; GenBank: LT221239.1</a:t>
              </a:r>
            </a:p>
            <a:p>
              <a:pPr defTabSz="548640" fontAlgn="t">
                <a:spcAft>
                  <a:spcPts val="640"/>
                </a:spcAft>
              </a:pPr>
              <a:r>
                <a:rPr lang="en-US" sz="9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GG: </a:t>
              </a:r>
              <a:r>
                <a:rPr lang="en-US" sz="9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Halovibrio</a:t>
              </a:r>
              <a:r>
                <a:rPr lang="en-US" sz="9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sp. strain 5F5; GenBank: KY636397.1</a:t>
              </a:r>
            </a:p>
          </p:txBody>
        </p:sp>
        <p:pic>
          <p:nvPicPr>
            <p:cNvPr id="10" name="Picture 2" descr="579 &#10;484 &#10;226 &#10;156 &#10;103 &#10;103 &#10;28 &#10;15 &#10;TACTCTTGACATCCAGAGAACTTÜCCAGAGACGGATTSGTGCCTTCGGGAACTCTGAGAC &#10;AT b &#10;TACTCTTGACATCCAGAGAAGCCAGTGGAGACACAGGÜGTGCCTTCGGGAGCTCTGAGAC &#10;TACTCTTGACATCCAGAGAAGC#AAGAGATTCTGGÜGTGCCTTCGGGAACTCTGAGAC &#10;TACTCTTGACATCCTGCGAACTTÉCTAGAGATAGCTTSGTGCCTTCGGGAGCGCAGTGAC &#10;GA b &#10;TACTCTTGACATCCAGAGAACTCÉCTAGAGATAGCTTÄGTGCCTTCGGGAACTCTGAGAC &#10;TACTCTTGACATCCAGAGAAGCCAGCGGAGACGCAG#GTGCCTTCGGGAGCTCTGAGAC &#10;O AA b TACTCTTGACATCCAGAGAATCCAGCGGAGACGCAGGÄGTGCCTTCGGGAACTCTGAGAC &#10;TACTCTTGACATCCAGAGAACTTÜCCAGAGATGGATT#TGCCTTCGGGAACTCTGAGAC ">
              <a:extLst>
                <a:ext uri="{FF2B5EF4-FFF2-40B4-BE49-F238E27FC236}">
                  <a16:creationId xmlns:a16="http://schemas.microsoft.com/office/drawing/2014/main" id="{4F221296-717F-4E74-84EB-1AC9900D9F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38023" y="2228055"/>
              <a:ext cx="305085" cy="83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90CA82D-D990-4474-AACB-5F7D8921B127}"/>
              </a:ext>
            </a:extLst>
          </p:cNvPr>
          <p:cNvSpPr/>
          <p:nvPr/>
        </p:nvSpPr>
        <p:spPr>
          <a:xfrm rot="16200000">
            <a:off x="-791795" y="1388126"/>
            <a:ext cx="233692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fontAlgn="t">
              <a:tabLst>
                <a:tab pos="1376363" algn="l"/>
              </a:tabLst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Percent Abundance of Oligotypes</a:t>
            </a:r>
          </a:p>
        </p:txBody>
      </p:sp>
      <p:pic>
        <p:nvPicPr>
          <p:cNvPr id="16" name="Picture 2" descr="579 &#10;484 &#10;226 &#10;156 &#10;103 &#10;103 &#10;28 &#10;15 &#10;TACTCTTGACATCCAGAGAACTTÜCCAGAGACGGATTSGTGCCTTCGGGAACTCTGAGAC &#10;AT b &#10;TACTCTTGACATCCAGAGAAGCCAGTGGAGACACAGGÜGTGCCTTCGGGAGCTCTGAGAC &#10;TACTCTTGACATCCAGAGAAGC#AAGAGATTCTGGÜGTGCCTTCGGGAACTCTGAGAC &#10;TACTCTTGACATCCTGCGAACTTÉCTAGAGATAGCTTSGTGCCTTCGGGAGCGCAGTGAC &#10;GA b &#10;TACTCTTGACATCCAGAGAACTCÉCTAGAGATAGCTTÄGTGCCTTCGGGAACTCTGAGAC &#10;TACTCTTGACATCCAGAGAAGCCAGCGGAGACGCAG#GTGCCTTCGGGAGCTCTGAGAC &#10;O AA b TACTCTTGACATCCAGAGAATCCAGCGGAGACGCAGGÄGTGCCTTCGGGAACTCTGAGAC &#10;TACTCTTGACATCCAGAGAACTTÜCCAGAGATGGATT#TGCCTTCGGGAACTCTGAGAC ">
            <a:extLst>
              <a:ext uri="{FF2B5EF4-FFF2-40B4-BE49-F238E27FC236}">
                <a16:creationId xmlns:a16="http://schemas.microsoft.com/office/drawing/2014/main" id="{5E41CF7B-DE7F-4FED-94EE-78F0E8D64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14800" y="515200"/>
            <a:ext cx="3754750" cy="161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C31473C-AFEB-41AE-B9E2-1BC5E70E1017}"/>
              </a:ext>
            </a:extLst>
          </p:cNvPr>
          <p:cNvSpPr/>
          <p:nvPr/>
        </p:nvSpPr>
        <p:spPr>
          <a:xfrm>
            <a:off x="4901119" y="276965"/>
            <a:ext cx="2336923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fontAlgn="t">
              <a:tabLst>
                <a:tab pos="1376363" algn="l"/>
              </a:tabLst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Oligotypes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2CDC1D-DAA1-48BB-9BA0-3AADCF759453}"/>
              </a:ext>
            </a:extLst>
          </p:cNvPr>
          <p:cNvSpPr/>
          <p:nvPr/>
        </p:nvSpPr>
        <p:spPr>
          <a:xfrm rot="16200000">
            <a:off x="3057347" y="1207440"/>
            <a:ext cx="19403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>
              <a:tabLst>
                <a:tab pos="1376363" algn="l"/>
              </a:tabLst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Number of Sequences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104E32-887F-4718-ACB5-85EFB9762ADA}"/>
              </a:ext>
            </a:extLst>
          </p:cNvPr>
          <p:cNvSpPr/>
          <p:nvPr/>
        </p:nvSpPr>
        <p:spPr>
          <a:xfrm>
            <a:off x="400200" y="136768"/>
            <a:ext cx="449161" cy="254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B6FEB1-A4EA-46B0-9B4A-40276662850E}"/>
              </a:ext>
            </a:extLst>
          </p:cNvPr>
          <p:cNvSpPr/>
          <p:nvPr/>
        </p:nvSpPr>
        <p:spPr>
          <a:xfrm>
            <a:off x="457907" y="792584"/>
            <a:ext cx="391454" cy="254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E9A55B-2952-4F6E-9CFB-6AA97E72A088}"/>
              </a:ext>
            </a:extLst>
          </p:cNvPr>
          <p:cNvSpPr/>
          <p:nvPr/>
        </p:nvSpPr>
        <p:spPr>
          <a:xfrm>
            <a:off x="457907" y="1448400"/>
            <a:ext cx="391454" cy="254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B4C045-0D02-4D9B-9EF6-54E78F86F793}"/>
              </a:ext>
            </a:extLst>
          </p:cNvPr>
          <p:cNvSpPr/>
          <p:nvPr/>
        </p:nvSpPr>
        <p:spPr>
          <a:xfrm>
            <a:off x="457907" y="2104216"/>
            <a:ext cx="391454" cy="254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A348C4-A710-4524-B262-FC52D7ABCF27}"/>
              </a:ext>
            </a:extLst>
          </p:cNvPr>
          <p:cNvSpPr/>
          <p:nvPr/>
        </p:nvSpPr>
        <p:spPr>
          <a:xfrm>
            <a:off x="515615" y="2760030"/>
            <a:ext cx="333746" cy="254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99018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D27D6F-28CB-4781-A486-F01665574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1637"/>
            <a:ext cx="7315200" cy="370194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3B5FB46-BCE7-4306-B4A9-4B6133635DF9}"/>
              </a:ext>
            </a:extLst>
          </p:cNvPr>
          <p:cNvGrpSpPr/>
          <p:nvPr/>
        </p:nvGrpSpPr>
        <p:grpSpPr>
          <a:xfrm>
            <a:off x="1648506" y="2610457"/>
            <a:ext cx="971092" cy="1153129"/>
            <a:chOff x="2089348" y="8063"/>
            <a:chExt cx="1618487" cy="192188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AC9322-72F9-4319-B368-B98BD18D1FB9}"/>
                </a:ext>
              </a:extLst>
            </p:cNvPr>
            <p:cNvGrpSpPr/>
            <p:nvPr/>
          </p:nvGrpSpPr>
          <p:grpSpPr>
            <a:xfrm>
              <a:off x="2089348" y="262985"/>
              <a:ext cx="1618487" cy="1666960"/>
              <a:chOff x="2089348" y="262985"/>
              <a:chExt cx="1618487" cy="1666960"/>
            </a:xfrm>
          </p:grpSpPr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D9320246-2853-4472-899C-47988EF851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9348" y="262985"/>
                <a:ext cx="1618487" cy="1617445"/>
              </a:xfrm>
              <a:prstGeom prst="rect">
                <a:avLst/>
              </a:prstGeom>
              <a:solidFill>
                <a:srgbClr val="F2F2F2">
                  <a:alpha val="76078"/>
                </a:srgbClr>
              </a:solidFill>
            </p:spPr>
            <p:txBody>
              <a:bodyPr vert="horz" lIns="54864" tIns="27432" rIns="54864" bIns="27432" rtlCol="0" anchor="b">
                <a:normAutofit/>
              </a:bodyPr>
              <a:lstStyle>
                <a:lvl1pPr marL="0" algn="l" defTabSz="9144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800" kern="1200" spc="-5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spcAft>
                    <a:spcPts val="720"/>
                  </a:spcAft>
                </a:pPr>
                <a:endParaRPr lang="en-US" sz="192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3AFD9C8-FC37-4946-B11F-56A7E147DE90}"/>
                  </a:ext>
                </a:extLst>
              </p:cNvPr>
              <p:cNvSpPr/>
              <p:nvPr/>
            </p:nvSpPr>
            <p:spPr>
              <a:xfrm>
                <a:off x="2192462" y="330953"/>
                <a:ext cx="624840" cy="62089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8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700568D-2ECB-42D8-B1A8-827E90128044}"/>
                  </a:ext>
                </a:extLst>
              </p:cNvPr>
              <p:cNvSpPr/>
              <p:nvPr/>
            </p:nvSpPr>
            <p:spPr>
              <a:xfrm>
                <a:off x="2436302" y="1658207"/>
                <a:ext cx="137160" cy="1371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8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3E2AC7E-681A-4A0B-B341-2DE1B239D03F}"/>
                  </a:ext>
                </a:extLst>
              </p:cNvPr>
              <p:cNvSpPr/>
              <p:nvPr/>
            </p:nvSpPr>
            <p:spPr>
              <a:xfrm>
                <a:off x="2322002" y="921637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8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D3A25068-547A-4EE5-8695-FDC1C851EE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36803" y="457199"/>
                <a:ext cx="850723" cy="1472746"/>
              </a:xfrm>
              <a:prstGeom prst="rect">
                <a:avLst/>
              </a:prstGeom>
            </p:spPr>
            <p:txBody>
              <a:bodyPr vert="horz" lIns="0" tIns="27432" rIns="0" bIns="27432" rtlCol="0"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40" dirty="0">
                    <a:latin typeface="Arial" panose="020B0604020202020204" pitchFamily="34" charset="0"/>
                    <a:cs typeface="Arial" panose="020B0604020202020204" pitchFamily="34" charset="0"/>
                  </a:rPr>
                  <a:t>2,700,000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72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84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40" dirty="0">
                    <a:latin typeface="Arial" panose="020B0604020202020204" pitchFamily="34" charset="0"/>
                    <a:cs typeface="Arial" panose="020B0604020202020204" pitchFamily="34" charset="0"/>
                  </a:rPr>
                  <a:t>1,350,000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14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40" dirty="0">
                    <a:latin typeface="Arial" panose="020B0604020202020204" pitchFamily="34" charset="0"/>
                    <a:cs typeface="Arial" panose="020B0604020202020204" pitchFamily="34" charset="0"/>
                  </a:rPr>
                  <a:t>675,000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4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4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1B7B542-0EE6-42DA-99CC-7ED5F75BA30A}"/>
                  </a:ext>
                </a:extLst>
              </p:cNvPr>
              <p:cNvSpPr/>
              <p:nvPr/>
            </p:nvSpPr>
            <p:spPr>
              <a:xfrm>
                <a:off x="2386010" y="1343235"/>
                <a:ext cx="237743" cy="23774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8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2F2943CB-0E14-4558-A80C-02A361DC1233}"/>
                </a:ext>
              </a:extLst>
            </p:cNvPr>
            <p:cNvSpPr txBox="1">
              <a:spLocks/>
            </p:cNvSpPr>
            <p:nvPr/>
          </p:nvSpPr>
          <p:spPr>
            <a:xfrm>
              <a:off x="2131153" y="8063"/>
              <a:ext cx="1524000" cy="300755"/>
            </a:xfrm>
            <a:prstGeom prst="rect">
              <a:avLst/>
            </a:prstGeom>
          </p:spPr>
          <p:txBody>
            <a:bodyPr vert="horz" lIns="0" tIns="27432" rIns="0" bIns="27432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4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Number of Reads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ACF37E-4A7C-42C6-9472-3E46CCAA2CF3}"/>
              </a:ext>
            </a:extLst>
          </p:cNvPr>
          <p:cNvGrpSpPr/>
          <p:nvPr/>
        </p:nvGrpSpPr>
        <p:grpSpPr>
          <a:xfrm>
            <a:off x="606099" y="2608393"/>
            <a:ext cx="971093" cy="1155195"/>
            <a:chOff x="8752397" y="38984"/>
            <a:chExt cx="1618488" cy="192532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0AC978-B955-4C66-8066-FB7C63FFFB89}"/>
                </a:ext>
              </a:extLst>
            </p:cNvPr>
            <p:cNvGrpSpPr/>
            <p:nvPr/>
          </p:nvGrpSpPr>
          <p:grpSpPr>
            <a:xfrm>
              <a:off x="8752397" y="38984"/>
              <a:ext cx="1618488" cy="1925325"/>
              <a:chOff x="8752397" y="38984"/>
              <a:chExt cx="1618488" cy="192532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3B6DBD2-B85C-4BA6-8491-F5E7EE2A99EE}"/>
                  </a:ext>
                </a:extLst>
              </p:cNvPr>
              <p:cNvGrpSpPr/>
              <p:nvPr/>
            </p:nvGrpSpPr>
            <p:grpSpPr>
              <a:xfrm>
                <a:off x="8752397" y="38984"/>
                <a:ext cx="1618488" cy="1925325"/>
                <a:chOff x="105197" y="4620"/>
                <a:chExt cx="1618488" cy="1925325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678CFFB-6714-4C76-84FC-77A921C8D526}"/>
                    </a:ext>
                  </a:extLst>
                </p:cNvPr>
                <p:cNvGrpSpPr/>
                <p:nvPr/>
              </p:nvGrpSpPr>
              <p:grpSpPr>
                <a:xfrm>
                  <a:off x="105197" y="262986"/>
                  <a:ext cx="1618488" cy="1666959"/>
                  <a:chOff x="10220241" y="82075"/>
                  <a:chExt cx="1618488" cy="1666959"/>
                </a:xfrm>
              </p:grpSpPr>
              <p:sp>
                <p:nvSpPr>
                  <p:cNvPr id="17" name="Title 1">
                    <a:extLst>
                      <a:ext uri="{FF2B5EF4-FFF2-40B4-BE49-F238E27FC236}">
                        <a16:creationId xmlns:a16="http://schemas.microsoft.com/office/drawing/2014/main" id="{74442DD6-DD82-4492-8531-55C5399A6C0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220241" y="82075"/>
                    <a:ext cx="1618488" cy="1617445"/>
                  </a:xfrm>
                  <a:prstGeom prst="rect">
                    <a:avLst/>
                  </a:prstGeom>
                  <a:solidFill>
                    <a:srgbClr val="F2F2F2">
                      <a:alpha val="76078"/>
                    </a:srgbClr>
                  </a:solidFill>
                </p:spPr>
                <p:txBody>
                  <a:bodyPr vert="horz" lIns="54864" tIns="27432" rIns="54864" bIns="27432" rtlCol="0" anchor="b">
                    <a:normAutofit/>
                  </a:bodyPr>
                  <a:lstStyle>
                    <a:lvl1pPr marL="0" algn="l" defTabSz="914400" rtl="0" eaLnBrk="1" latinLnBrk="0" hangingPunct="1">
                      <a:lnSpc>
                        <a:spcPct val="85000"/>
                      </a:lnSpc>
                      <a:spcBef>
                        <a:spcPct val="0"/>
                      </a:spcBef>
                      <a:buNone/>
                      <a:defRPr sz="4800" kern="1200" spc="-5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ctr">
                      <a:spcAft>
                        <a:spcPts val="720"/>
                      </a:spcAft>
                    </a:pPr>
                    <a:endParaRPr lang="en-US" sz="1920" dirty="0">
                      <a:solidFill>
                        <a:sysClr val="windowText" lastClr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" name="Content Placeholder 2">
                    <a:extLst>
                      <a:ext uri="{FF2B5EF4-FFF2-40B4-BE49-F238E27FC236}">
                        <a16:creationId xmlns:a16="http://schemas.microsoft.com/office/drawing/2014/main" id="{C8EB08BD-C9DA-4C5A-B11C-EA2F3117A64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580692" y="141606"/>
                    <a:ext cx="574174" cy="1607428"/>
                  </a:xfrm>
                  <a:prstGeom prst="rect">
                    <a:avLst/>
                  </a:prstGeom>
                </p:spPr>
                <p:txBody>
                  <a:bodyPr vert="horz" lIns="0" tIns="27432" rIns="0" bIns="27432" rtlCol="0">
                    <a:normAutofit fontScale="70000" lnSpcReduction="20000"/>
                  </a:bodyPr>
                  <a:lstStyle>
                    <a:lvl1pPr marL="91440" indent="-91440" algn="l" defTabSz="914400" rtl="0" eaLnBrk="1" latinLnBrk="0" hangingPunct="1">
                      <a:lnSpc>
                        <a:spcPct val="90000"/>
                      </a:lnSpc>
                      <a:spcBef>
                        <a:spcPts val="1200"/>
                      </a:spcBef>
                      <a:spcAft>
                        <a:spcPts val="200"/>
                      </a:spcAft>
                      <a:buClr>
                        <a:schemeClr val="accent1"/>
                      </a:buClr>
                      <a:buSzPct val="100000"/>
                      <a:buFont typeface="Calibri" panose="020F0502020204030204" pitchFamily="34" charset="0"/>
                      <a:buChar char=" "/>
                      <a:defRPr sz="20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8404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8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56692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74980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932688" indent="-18288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1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00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200"/>
                      </a:spcBef>
                      <a:spcAft>
                        <a:spcPts val="400"/>
                      </a:spcAft>
                      <a:buClr>
                        <a:schemeClr val="accent1"/>
                      </a:buClr>
                      <a:buFont typeface="Calibri" pitchFamily="34" charset="0"/>
                      <a:buChar char="◦"/>
                      <a:defRPr sz="1400" kern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84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3.6</a:t>
                    </a: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endParaRPr lang="en-US" sz="84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84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</a:p>
                  <a:p>
                    <a:pPr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84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" name="Content Placeholder 2">
                        <a:extLst>
                          <a:ext uri="{FF2B5EF4-FFF2-40B4-BE49-F238E27FC236}">
                            <a16:creationId xmlns:a16="http://schemas.microsoft.com/office/drawing/2014/main" id="{81B0E99B-7853-4BC6-A2B0-CBE0B448F2C4}"/>
                          </a:ext>
                        </a:extLst>
                      </p:cNvPr>
                      <p:cNvSpPr txBox="1">
                        <a:spLocks/>
                      </p:cNvSpPr>
                      <p:nvPr/>
                    </p:nvSpPr>
                    <p:spPr>
                      <a:xfrm>
                        <a:off x="10863558" y="561623"/>
                        <a:ext cx="890124" cy="686476"/>
                      </a:xfrm>
                      <a:prstGeom prst="rect">
                        <a:avLst/>
                      </a:prstGeom>
                    </p:spPr>
                    <p:txBody>
                      <a:bodyPr vert="horz" lIns="0" tIns="27432" rIns="0" bIns="27432" rtlCol="0">
                        <a:normAutofit/>
                      </a:bodyPr>
                      <a:lstStyle>
                        <a:lvl1pPr marL="91440" indent="-9144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1200"/>
                          </a:spcBef>
                          <a:spcAft>
                            <a:spcPts val="200"/>
                          </a:spcAft>
                          <a:buClr>
                            <a:schemeClr val="accent1"/>
                          </a:buClr>
                          <a:buSzPct val="100000"/>
                          <a:buFont typeface="Calibri" panose="020F0502020204030204" pitchFamily="34" charset="0"/>
                          <a:buChar char=" "/>
                          <a:defRPr sz="20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38404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8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56692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74980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932688" indent="-18288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11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13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15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1700000" indent="-228600" algn="l" defTabSz="914400" rtl="0" eaLnBrk="1" latinLnBrk="0" hangingPunct="1">
                          <a:lnSpc>
                            <a:spcPct val="90000"/>
                          </a:lnSpc>
                          <a:spcBef>
                            <a:spcPts val="200"/>
                          </a:spcBef>
                          <a:spcAft>
                            <a:spcPts val="400"/>
                          </a:spcAft>
                          <a:buClr>
                            <a:schemeClr val="accent1"/>
                          </a:buClr>
                          <a:buFont typeface="Calibri" pitchFamily="34" charset="0"/>
                          <a:buChar char="◦"/>
                          <a:defRPr sz="1400" kern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marL="0" indent="0" algn="ctr">
                          <a:buNone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84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840">
                                      <a:latin typeface="Cambria Math" panose="02040503050406030204" pitchFamily="18" charset="0"/>
                                    </a:rPr>
                                    <m:t>Treatment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840">
                                      <a:latin typeface="Cambria Math" panose="02040503050406030204" pitchFamily="18" charset="0"/>
                                    </a:rPr>
                                    <m:t>Control</m:t>
                                  </m:r>
                                </m:den>
                              </m:f>
                            </m:oMath>
                          </m:oMathPara>
                        </a14:m>
                        <a:endParaRPr lang="en-US" sz="840" b="1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" name="Content Placeholder 2">
                        <a:extLst>
                          <a:ext uri="{FF2B5EF4-FFF2-40B4-BE49-F238E27FC236}">
                            <a16:creationId xmlns:a16="http://schemas.microsoft.com/office/drawing/2014/main" id="{81B0E99B-7853-4BC6-A2B0-CBE0B448F2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863558" y="561623"/>
                        <a:ext cx="890124" cy="68647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6897" r="-114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1" name="Content Placeholder 2">
                  <a:extLst>
                    <a:ext uri="{FF2B5EF4-FFF2-40B4-BE49-F238E27FC236}">
                      <a16:creationId xmlns:a16="http://schemas.microsoft.com/office/drawing/2014/main" id="{772CCAEE-9206-4B7A-B6DF-FAA99BD217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3067" y="4620"/>
                  <a:ext cx="1364605" cy="300755"/>
                </a:xfrm>
                <a:prstGeom prst="rect">
                  <a:avLst/>
                </a:prstGeom>
              </p:spPr>
              <p:txBody>
                <a:bodyPr vert="horz" lIns="0" tIns="27432" rIns="0" bIns="27432" rtlCol="0">
                  <a:normAutofit/>
                </a:bodyPr>
                <a:lstStyle>
                  <a:lvl1pPr marL="91440" indent="-91440" algn="l" defTabSz="914400" rtl="0" eaLnBrk="1" latinLnBrk="0" hangingPunct="1">
                    <a:lnSpc>
                      <a:spcPct val="90000"/>
                    </a:lnSpc>
                    <a:spcBef>
                      <a:spcPts val="1200"/>
                    </a:spcBef>
                    <a:spcAft>
                      <a:spcPts val="200"/>
                    </a:spcAft>
                    <a:buClr>
                      <a:schemeClr val="accent1"/>
                    </a:buClr>
                    <a:buSzPct val="100000"/>
                    <a:buFont typeface="Calibri" panose="020F0502020204030204" pitchFamily="34" charset="0"/>
                    <a:buChar char=" "/>
                    <a:defRPr sz="20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8404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8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6692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74980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932688" indent="-18288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1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00000" indent="-228600" algn="l" defTabSz="914400" rtl="0" eaLnBrk="1" latinLnBrk="0" hangingPunct="1">
                    <a:lnSpc>
                      <a:spcPct val="90000"/>
                    </a:lnSpc>
                    <a:spcBef>
                      <a:spcPts val="200"/>
                    </a:spcBef>
                    <a:spcAft>
                      <a:spcPts val="400"/>
                    </a:spcAft>
                    <a:buClr>
                      <a:schemeClr val="accent1"/>
                    </a:buClr>
                    <a:buFont typeface="Calibri" pitchFamily="34" charset="0"/>
                    <a:buChar char="◦"/>
                    <a:defRPr sz="1400" kern="12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84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Occurrence</a:t>
                  </a:r>
                </a:p>
              </p:txBody>
            </p:sp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7BC0AE6-1FCE-43BF-A50B-BF17490F4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8286760" y="947794"/>
                <a:ext cx="1416008" cy="347858"/>
              </a:xfrm>
              <a:prstGeom prst="rect">
                <a:avLst/>
              </a:prstGeom>
            </p:spPr>
          </p:pic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643A74-44DB-4588-A983-80F9B6DA8DB5}"/>
                </a:ext>
              </a:extLst>
            </p:cNvPr>
            <p:cNvSpPr/>
            <p:nvPr/>
          </p:nvSpPr>
          <p:spPr>
            <a:xfrm>
              <a:off x="9630485" y="1323324"/>
              <a:ext cx="365760" cy="365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5E81E92B-5B1B-4ACD-BEEF-E7AAD089092B}"/>
                </a:ext>
              </a:extLst>
            </p:cNvPr>
            <p:cNvSpPr/>
            <p:nvPr/>
          </p:nvSpPr>
          <p:spPr>
            <a:xfrm>
              <a:off x="9630485" y="388679"/>
              <a:ext cx="365760" cy="365760"/>
            </a:xfrm>
            <a:prstGeom prst="diamond">
              <a:avLst/>
            </a:prstGeom>
            <a:solidFill>
              <a:srgbClr val="C0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831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74640</TotalTime>
  <Words>275</Words>
  <Application>Microsoft Office PowerPoint</Application>
  <PresentationFormat>Custom</PresentationFormat>
  <Paragraphs>205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Stevick</dc:creator>
  <cp:lastModifiedBy>Rebecca Stevick</cp:lastModifiedBy>
  <cp:revision>2529</cp:revision>
  <cp:lastPrinted>2017-12-13T20:05:43Z</cp:lastPrinted>
  <dcterms:created xsi:type="dcterms:W3CDTF">2017-09-02T01:53:31Z</dcterms:created>
  <dcterms:modified xsi:type="dcterms:W3CDTF">2019-05-02T14:24:47Z</dcterms:modified>
</cp:coreProperties>
</file>